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8" r:id="rId6"/>
    <p:sldId id="267" r:id="rId7"/>
    <p:sldId id="258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8ECEFA37-30D3-2176-44AE-7E0F3768B3A6}"/>
    <pc:docChg chg="modSld">
      <pc:chgData name="Andrea Llorente" userId="S::andrea.llorente@unier.it::421ea61b-2220-4b07-bf7f-6bf41455b96b" providerId="AD" clId="Web-{8ECEFA37-30D3-2176-44AE-7E0F3768B3A6}" dt="2023-01-30T10:52:54.462" v="27" actId="20577"/>
      <pc:docMkLst>
        <pc:docMk/>
      </pc:docMkLst>
      <pc:sldChg chg="modSp">
        <pc:chgData name="Andrea Llorente" userId="S::andrea.llorente@unier.it::421ea61b-2220-4b07-bf7f-6bf41455b96b" providerId="AD" clId="Web-{8ECEFA37-30D3-2176-44AE-7E0F3768B3A6}" dt="2023-01-30T10:52:49.039" v="2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8ECEFA37-30D3-2176-44AE-7E0F3768B3A6}" dt="2023-01-30T10:52:49.039" v="2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54.462" v="27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8ECEFA37-30D3-2176-44AE-7E0F3768B3A6}" dt="2023-01-30T10:52:54.462" v="27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15.022" v="17" actId="14100"/>
        <pc:sldMkLst>
          <pc:docMk/>
          <pc:sldMk cId="2211263465" sldId="271"/>
        </pc:sldMkLst>
        <pc:spChg chg="mod">
          <ac:chgData name="Andrea Llorente" userId="S::andrea.llorente@unier.it::421ea61b-2220-4b07-bf7f-6bf41455b96b" providerId="AD" clId="Web-{8ECEFA37-30D3-2176-44AE-7E0F3768B3A6}" dt="2023-01-30T10:52:15.022" v="17" actId="14100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  <pc:docChgLst>
    <pc:chgData name="Andrea Llorente" userId="S::andrea.llorente@unier.it::421ea61b-2220-4b07-bf7f-6bf41455b96b" providerId="AD" clId="Web-{A0596596-CD4B-5184-842F-910F143D51E6}"/>
    <pc:docChg chg="modSld">
      <pc:chgData name="Andrea Llorente" userId="S::andrea.llorente@unier.it::421ea61b-2220-4b07-bf7f-6bf41455b96b" providerId="AD" clId="Web-{A0596596-CD4B-5184-842F-910F143D51E6}" dt="2022-01-21T11:03:17.139" v="99" actId="20577"/>
      <pc:docMkLst>
        <pc:docMk/>
      </pc:docMkLst>
      <pc:sldChg chg="modSp">
        <pc:chgData name="Andrea Llorente" userId="S::andrea.llorente@unier.it::421ea61b-2220-4b07-bf7f-6bf41455b96b" providerId="AD" clId="Web-{A0596596-CD4B-5184-842F-910F143D51E6}" dt="2022-01-21T11:00:08.758" v="12" actId="20577"/>
        <pc:sldMkLst>
          <pc:docMk/>
          <pc:sldMk cId="261531795" sldId="264"/>
        </pc:sldMkLst>
        <pc:spChg chg="mod">
          <ac:chgData name="Andrea Llorente" userId="S::andrea.llorente@unier.it::421ea61b-2220-4b07-bf7f-6bf41455b96b" providerId="AD" clId="Web-{A0596596-CD4B-5184-842F-910F143D51E6}" dt="2022-01-21T11:00:08.758" v="12" actId="20577"/>
          <ac:spMkLst>
            <pc:docMk/>
            <pc:sldMk cId="261531795" sldId="264"/>
            <ac:spMk id="2" creationId="{352F398E-B30F-4620-A978-855DFD17FA2F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0:46.759" v="1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A0596596-CD4B-5184-842F-910F143D51E6}" dt="2022-01-21T11:00:46.759" v="1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3:17.139" v="99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A0596596-CD4B-5184-842F-910F143D51E6}" dt="2022-01-21T11:03:17.139" v="99" actId="20577"/>
          <ac:spMkLst>
            <pc:docMk/>
            <pc:sldMk cId="2703739612" sldId="270"/>
            <ac:spMk id="3" creationId="{86782DF6-CD31-4D09-90AB-960ED2CEFD47}"/>
          </ac:spMkLst>
        </pc:spChg>
      </pc:sldChg>
    </pc:docChg>
  </pc:docChgLst>
  <pc:docChgLst>
    <pc:chgData name="Andrea Llorente" userId="S::andrea.llorente@unier.it::421ea61b-2220-4b07-bf7f-6bf41455b96b" providerId="AD" clId="Web-{5F5D03B6-4904-5FF6-2927-456216391CC2}"/>
    <pc:docChg chg="addSld modSld">
      <pc:chgData name="Andrea Llorente" userId="S::andrea.llorente@unier.it::421ea61b-2220-4b07-bf7f-6bf41455b96b" providerId="AD" clId="Web-{5F5D03B6-4904-5FF6-2927-456216391CC2}" dt="2022-02-03T13:48:10.330" v="68" actId="14100"/>
      <pc:docMkLst>
        <pc:docMk/>
      </pc:docMkLst>
      <pc:sldChg chg="addSp delSp modSp new">
        <pc:chgData name="Andrea Llorente" userId="S::andrea.llorente@unier.it::421ea61b-2220-4b07-bf7f-6bf41455b96b" providerId="AD" clId="Web-{5F5D03B6-4904-5FF6-2927-456216391CC2}" dt="2022-02-03T13:48:10.330" v="68" actId="14100"/>
        <pc:sldMkLst>
          <pc:docMk/>
          <pc:sldMk cId="2211263465" sldId="271"/>
        </pc:sldMkLst>
        <pc:spChg chg="del">
          <ac:chgData name="Andrea Llorente" userId="S::andrea.llorente@unier.it::421ea61b-2220-4b07-bf7f-6bf41455b96b" providerId="AD" clId="Web-{5F5D03B6-4904-5FF6-2927-456216391CC2}" dt="2022-02-03T13:45:38.014" v="1"/>
          <ac:spMkLst>
            <pc:docMk/>
            <pc:sldMk cId="2211263465" sldId="271"/>
            <ac:spMk id="3" creationId="{E0B1B1AE-A05C-4344-8F01-64B79C1B3003}"/>
          </ac:spMkLst>
        </pc:spChg>
        <pc:spChg chg="add mod">
          <ac:chgData name="Andrea Llorente" userId="S::andrea.llorente@unier.it::421ea61b-2220-4b07-bf7f-6bf41455b96b" providerId="AD" clId="Web-{5F5D03B6-4904-5FF6-2927-456216391CC2}" dt="2022-02-03T13:48:10.330" v="68" actId="14100"/>
          <ac:spMkLst>
            <pc:docMk/>
            <pc:sldMk cId="2211263465" sldId="271"/>
            <ac:spMk id="5" creationId="{F87A3207-9162-4649-B529-B536E561B218}"/>
          </ac:spMkLst>
        </pc:spChg>
        <pc:picChg chg="add mod ord">
          <ac:chgData name="Andrea Llorente" userId="S::andrea.llorente@unier.it::421ea61b-2220-4b07-bf7f-6bf41455b96b" providerId="AD" clId="Web-{5F5D03B6-4904-5FF6-2927-456216391CC2}" dt="2022-02-03T13:46:00.374" v="5" actId="1076"/>
          <ac:picMkLst>
            <pc:docMk/>
            <pc:sldMk cId="2211263465" sldId="271"/>
            <ac:picMk id="4" creationId="{7DDDFD2D-EBB9-4722-95C5-A922EBC90FAB}"/>
          </ac:picMkLst>
        </pc:picChg>
      </pc:sldChg>
    </pc:docChg>
  </pc:docChgLst>
  <pc:docChgLst>
    <pc:chgData name="Laura Polimadei" userId="350383c6-760a-44c6-a4b3-e81b26576e2f" providerId="ADAL" clId="{D4026B82-EC91-42D4-8097-87A8BC716C29}"/>
    <pc:docChg chg="undo custSel modSld">
      <pc:chgData name="Laura Polimadei" userId="350383c6-760a-44c6-a4b3-e81b26576e2f" providerId="ADAL" clId="{D4026B82-EC91-42D4-8097-87A8BC716C29}" dt="2023-09-26T09:45:44.042" v="249" actId="1076"/>
      <pc:docMkLst>
        <pc:docMk/>
      </pc:docMkLst>
      <pc:sldChg chg="delSp modSp mod">
        <pc:chgData name="Laura Polimadei" userId="350383c6-760a-44c6-a4b3-e81b26576e2f" providerId="ADAL" clId="{D4026B82-EC91-42D4-8097-87A8BC716C29}" dt="2023-09-16T10:38:16.331" v="32" actId="113"/>
        <pc:sldMkLst>
          <pc:docMk/>
          <pc:sldMk cId="4109437551" sldId="256"/>
        </pc:sldMkLst>
        <pc:spChg chg="mod">
          <ac:chgData name="Laura Polimadei" userId="350383c6-760a-44c6-a4b3-e81b26576e2f" providerId="ADAL" clId="{D4026B82-EC91-42D4-8097-87A8BC716C29}" dt="2023-09-16T10:38:16.331" v="32" actId="113"/>
          <ac:spMkLst>
            <pc:docMk/>
            <pc:sldMk cId="4109437551" sldId="256"/>
            <ac:spMk id="2" creationId="{4C31B473-A134-49A4-9B7B-F022D86B4AA2}"/>
          </ac:spMkLst>
        </pc:spChg>
        <pc:spChg chg="del">
          <ac:chgData name="Laura Polimadei" userId="350383c6-760a-44c6-a4b3-e81b26576e2f" providerId="ADAL" clId="{D4026B82-EC91-42D4-8097-87A8BC716C29}" dt="2023-09-16T10:38:09.677" v="31" actId="478"/>
          <ac:spMkLst>
            <pc:docMk/>
            <pc:sldMk cId="4109437551" sldId="256"/>
            <ac:spMk id="3" creationId="{5FE1DBD0-2B43-4121-8F7E-9D7A72A95688}"/>
          </ac:spMkLst>
        </pc:spChg>
      </pc:sldChg>
      <pc:sldChg chg="addSp modSp mod">
        <pc:chgData name="Laura Polimadei" userId="350383c6-760a-44c6-a4b3-e81b26576e2f" providerId="ADAL" clId="{D4026B82-EC91-42D4-8097-87A8BC716C29}" dt="2023-09-16T11:09:40.932" v="196" actId="27636"/>
        <pc:sldMkLst>
          <pc:docMk/>
          <pc:sldMk cId="715143246" sldId="258"/>
        </pc:sldMkLst>
        <pc:spChg chg="mod">
          <ac:chgData name="Laura Polimadei" userId="350383c6-760a-44c6-a4b3-e81b26576e2f" providerId="ADAL" clId="{D4026B82-EC91-42D4-8097-87A8BC716C29}" dt="2023-09-16T11:09:40.932" v="196" actId="27636"/>
          <ac:spMkLst>
            <pc:docMk/>
            <pc:sldMk cId="715143246" sldId="258"/>
            <ac:spMk id="2" creationId="{7B28A22D-55A1-4B76-9FB0-FF0B7656E12A}"/>
          </ac:spMkLst>
        </pc:spChg>
        <pc:picChg chg="add mod">
          <ac:chgData name="Laura Polimadei" userId="350383c6-760a-44c6-a4b3-e81b26576e2f" providerId="ADAL" clId="{D4026B82-EC91-42D4-8097-87A8BC716C29}" dt="2023-09-16T10:41:26.137" v="52" actId="1076"/>
          <ac:picMkLst>
            <pc:docMk/>
            <pc:sldMk cId="715143246" sldId="258"/>
            <ac:picMk id="3" creationId="{10FE6855-82AD-F951-72D5-BD6EFAF9D4BD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49.612" v="197" actId="108"/>
        <pc:sldMkLst>
          <pc:docMk/>
          <pc:sldMk cId="3858796012" sldId="260"/>
        </pc:sldMkLst>
        <pc:spChg chg="mod">
          <ac:chgData name="Laura Polimadei" userId="350383c6-760a-44c6-a4b3-e81b26576e2f" providerId="ADAL" clId="{D4026B82-EC91-42D4-8097-87A8BC716C29}" dt="2023-09-16T11:09:49.612" v="197" actId="108"/>
          <ac:spMkLst>
            <pc:docMk/>
            <pc:sldMk cId="3858796012" sldId="260"/>
            <ac:spMk id="2" creationId="{3F16BF08-E27E-4897-BB7C-0CE44CC936B7}"/>
          </ac:spMkLst>
        </pc:spChg>
        <pc:picChg chg="add mod">
          <ac:chgData name="Laura Polimadei" userId="350383c6-760a-44c6-a4b3-e81b26576e2f" providerId="ADAL" clId="{D4026B82-EC91-42D4-8097-87A8BC716C29}" dt="2023-09-16T10:41:41.327" v="56" actId="14100"/>
          <ac:picMkLst>
            <pc:docMk/>
            <pc:sldMk cId="3858796012" sldId="260"/>
            <ac:picMk id="3" creationId="{5B9DD137-D236-FEFE-A6C9-7234D35FF1DE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57.516" v="198" actId="108"/>
        <pc:sldMkLst>
          <pc:docMk/>
          <pc:sldMk cId="178482572" sldId="261"/>
        </pc:sldMkLst>
        <pc:spChg chg="mod">
          <ac:chgData name="Laura Polimadei" userId="350383c6-760a-44c6-a4b3-e81b26576e2f" providerId="ADAL" clId="{D4026B82-EC91-42D4-8097-87A8BC716C29}" dt="2023-09-16T11:09:57.516" v="198" actId="108"/>
          <ac:spMkLst>
            <pc:docMk/>
            <pc:sldMk cId="178482572" sldId="261"/>
            <ac:spMk id="2" creationId="{2D6276B2-37E6-4E37-9DFA-FDB0B1E86113}"/>
          </ac:spMkLst>
        </pc:spChg>
        <pc:picChg chg="add mod">
          <ac:chgData name="Laura Polimadei" userId="350383c6-760a-44c6-a4b3-e81b26576e2f" providerId="ADAL" clId="{D4026B82-EC91-42D4-8097-87A8BC716C29}" dt="2023-09-16T10:41:57.302" v="61" actId="1076"/>
          <ac:picMkLst>
            <pc:docMk/>
            <pc:sldMk cId="178482572" sldId="261"/>
            <ac:picMk id="3" creationId="{D6721A8D-4C5D-0C84-B2FD-34D330CAE81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18.557" v="199" actId="108"/>
        <pc:sldMkLst>
          <pc:docMk/>
          <pc:sldMk cId="3451530819" sldId="262"/>
        </pc:sldMkLst>
        <pc:spChg chg="mod">
          <ac:chgData name="Laura Polimadei" userId="350383c6-760a-44c6-a4b3-e81b26576e2f" providerId="ADAL" clId="{D4026B82-EC91-42D4-8097-87A8BC716C29}" dt="2023-09-16T11:10:18.557" v="199" actId="108"/>
          <ac:spMkLst>
            <pc:docMk/>
            <pc:sldMk cId="3451530819" sldId="262"/>
            <ac:spMk id="2" creationId="{63DD6486-D6DC-4693-8866-3748F8D12877}"/>
          </ac:spMkLst>
        </pc:spChg>
        <pc:picChg chg="add mod">
          <ac:chgData name="Laura Polimadei" userId="350383c6-760a-44c6-a4b3-e81b26576e2f" providerId="ADAL" clId="{D4026B82-EC91-42D4-8097-87A8BC716C29}" dt="2023-09-16T10:42:09.457" v="64" actId="1076"/>
          <ac:picMkLst>
            <pc:docMk/>
            <pc:sldMk cId="3451530819" sldId="262"/>
            <ac:picMk id="3" creationId="{96C3589D-C6F7-7EB7-4965-BB322197E1D7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29.558" v="200" actId="108"/>
        <pc:sldMkLst>
          <pc:docMk/>
          <pc:sldMk cId="3483037287" sldId="263"/>
        </pc:sldMkLst>
        <pc:spChg chg="mod">
          <ac:chgData name="Laura Polimadei" userId="350383c6-760a-44c6-a4b3-e81b26576e2f" providerId="ADAL" clId="{D4026B82-EC91-42D4-8097-87A8BC716C29}" dt="2023-09-16T11:10:29.558" v="200" actId="108"/>
          <ac:spMkLst>
            <pc:docMk/>
            <pc:sldMk cId="3483037287" sldId="263"/>
            <ac:spMk id="2" creationId="{5BBBD496-5072-4A87-A55E-D8EAE47F4BC5}"/>
          </ac:spMkLst>
        </pc:spChg>
        <pc:picChg chg="add mod">
          <ac:chgData name="Laura Polimadei" userId="350383c6-760a-44c6-a4b3-e81b26576e2f" providerId="ADAL" clId="{D4026B82-EC91-42D4-8097-87A8BC716C29}" dt="2023-09-16T10:43:23.987" v="90" actId="14100"/>
          <ac:picMkLst>
            <pc:docMk/>
            <pc:sldMk cId="3483037287" sldId="263"/>
            <ac:picMk id="3" creationId="{1332F601-EC92-7908-1275-FB9C99B4EE6F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41.555" v="202" actId="108"/>
        <pc:sldMkLst>
          <pc:docMk/>
          <pc:sldMk cId="261531795" sldId="264"/>
        </pc:sldMkLst>
        <pc:spChg chg="mod">
          <ac:chgData name="Laura Polimadei" userId="350383c6-760a-44c6-a4b3-e81b26576e2f" providerId="ADAL" clId="{D4026B82-EC91-42D4-8097-87A8BC716C29}" dt="2023-09-16T11:10:41.555" v="202" actId="108"/>
          <ac:spMkLst>
            <pc:docMk/>
            <pc:sldMk cId="261531795" sldId="264"/>
            <ac:spMk id="2" creationId="{352F398E-B30F-4620-A978-855DFD17FA2F}"/>
          </ac:spMkLst>
        </pc:spChg>
        <pc:picChg chg="add mod">
          <ac:chgData name="Laura Polimadei" userId="350383c6-760a-44c6-a4b3-e81b26576e2f" providerId="ADAL" clId="{D4026B82-EC91-42D4-8097-87A8BC716C29}" dt="2023-09-16T10:47:31.257" v="122" actId="1076"/>
          <ac:picMkLst>
            <pc:docMk/>
            <pc:sldMk cId="261531795" sldId="264"/>
            <ac:picMk id="3" creationId="{09B52BD6-F312-C5BB-BFCE-2167A41FBFF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57.005" v="204" actId="108"/>
        <pc:sldMkLst>
          <pc:docMk/>
          <pc:sldMk cId="1692490386" sldId="265"/>
        </pc:sldMkLst>
        <pc:spChg chg="mod">
          <ac:chgData name="Laura Polimadei" userId="350383c6-760a-44c6-a4b3-e81b26576e2f" providerId="ADAL" clId="{D4026B82-EC91-42D4-8097-87A8BC716C29}" dt="2023-09-16T11:10:57.005" v="204" actId="108"/>
          <ac:spMkLst>
            <pc:docMk/>
            <pc:sldMk cId="1692490386" sldId="265"/>
            <ac:spMk id="2" creationId="{1A48CADF-148C-4488-AA7C-585268833110}"/>
          </ac:spMkLst>
        </pc:spChg>
        <pc:picChg chg="add mod">
          <ac:chgData name="Laura Polimadei" userId="350383c6-760a-44c6-a4b3-e81b26576e2f" providerId="ADAL" clId="{D4026B82-EC91-42D4-8097-87A8BC716C29}" dt="2023-09-16T10:44:46.385" v="106" actId="1076"/>
          <ac:picMkLst>
            <pc:docMk/>
            <pc:sldMk cId="1692490386" sldId="265"/>
            <ac:picMk id="3" creationId="{68E5A6E8-41BD-4B8D-CE59-7B8C73AB0FCC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1:06.430" v="205" actId="108"/>
        <pc:sldMkLst>
          <pc:docMk/>
          <pc:sldMk cId="1923054229" sldId="266"/>
        </pc:sldMkLst>
        <pc:spChg chg="mod">
          <ac:chgData name="Laura Polimadei" userId="350383c6-760a-44c6-a4b3-e81b26576e2f" providerId="ADAL" clId="{D4026B82-EC91-42D4-8097-87A8BC716C29}" dt="2023-09-16T11:11:06.430" v="205" actId="108"/>
          <ac:spMkLst>
            <pc:docMk/>
            <pc:sldMk cId="1923054229" sldId="266"/>
            <ac:spMk id="2" creationId="{E73AF30F-1D29-4FCC-B3F7-C5715B6F6367}"/>
          </ac:spMkLst>
        </pc:spChg>
        <pc:picChg chg="add mod">
          <ac:chgData name="Laura Polimadei" userId="350383c6-760a-44c6-a4b3-e81b26576e2f" providerId="ADAL" clId="{D4026B82-EC91-42D4-8097-87A8BC716C29}" dt="2023-09-16T10:47:26.811" v="121" actId="1076"/>
          <ac:picMkLst>
            <pc:docMk/>
            <pc:sldMk cId="1923054229" sldId="266"/>
            <ac:picMk id="5" creationId="{6524949E-9F75-A222-1341-48614394A236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27.664" v="194" actId="2711"/>
        <pc:sldMkLst>
          <pc:docMk/>
          <pc:sldMk cId="257715167" sldId="267"/>
        </pc:sldMkLst>
        <pc:spChg chg="mod">
          <ac:chgData name="Laura Polimadei" userId="350383c6-760a-44c6-a4b3-e81b26576e2f" providerId="ADAL" clId="{D4026B82-EC91-42D4-8097-87A8BC716C29}" dt="2023-09-16T11:09:27.664" v="194" actId="2711"/>
          <ac:spMkLst>
            <pc:docMk/>
            <pc:sldMk cId="257715167" sldId="267"/>
            <ac:spMk id="2" creationId="{D783E52C-EAA1-43BE-9678-A9F4C808C55D}"/>
          </ac:spMkLst>
        </pc:spChg>
        <pc:picChg chg="add mod">
          <ac:chgData name="Laura Polimadei" userId="350383c6-760a-44c6-a4b3-e81b26576e2f" providerId="ADAL" clId="{D4026B82-EC91-42D4-8097-87A8BC716C29}" dt="2023-09-16T10:41:12.442" v="49" actId="1076"/>
          <ac:picMkLst>
            <pc:docMk/>
            <pc:sldMk cId="257715167" sldId="267"/>
            <ac:picMk id="3" creationId="{63C35428-3001-A1A6-2520-53C109652EA9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48.667" v="243" actId="14100"/>
        <pc:sldMkLst>
          <pc:docMk/>
          <pc:sldMk cId="2289667609" sldId="268"/>
        </pc:sldMkLst>
        <pc:spChg chg="del">
          <ac:chgData name="Laura Polimadei" userId="350383c6-760a-44c6-a4b3-e81b26576e2f" providerId="ADAL" clId="{D4026B82-EC91-42D4-8097-87A8BC716C29}" dt="2023-09-16T10:36:26.767" v="17" actId="478"/>
          <ac:spMkLst>
            <pc:docMk/>
            <pc:sldMk cId="2289667609" sldId="268"/>
            <ac:spMk id="2" creationId="{C26AF41D-7668-4038-97EB-56F1C9DE5950}"/>
          </ac:spMkLst>
        </pc:spChg>
        <pc:spChg chg="mod">
          <ac:chgData name="Laura Polimadei" userId="350383c6-760a-44c6-a4b3-e81b26576e2f" providerId="ADAL" clId="{D4026B82-EC91-42D4-8097-87A8BC716C29}" dt="2023-09-16T10:36:38.199" v="20" actId="113"/>
          <ac:spMkLst>
            <pc:docMk/>
            <pc:sldMk cId="2289667609" sldId="268"/>
            <ac:spMk id="4" creationId="{0FDBBA3F-C10A-4EFA-AB2A-7285A091F995}"/>
          </ac:spMkLst>
        </pc:spChg>
        <pc:spChg chg="add mod">
          <ac:chgData name="Laura Polimadei" userId="350383c6-760a-44c6-a4b3-e81b26576e2f" providerId="ADAL" clId="{D4026B82-EC91-42D4-8097-87A8BC716C29}" dt="2023-09-16T10:35:27.290" v="0" actId="478"/>
          <ac:spMkLst>
            <pc:docMk/>
            <pc:sldMk cId="2289667609" sldId="268"/>
            <ac:spMk id="6" creationId="{8555C2F4-4321-C41B-0324-F775486158E1}"/>
          </ac:spMkLst>
        </pc:spChg>
        <pc:picChg chg="del">
          <ac:chgData name="Laura Polimadei" userId="350383c6-760a-44c6-a4b3-e81b26576e2f" providerId="ADAL" clId="{D4026B82-EC91-42D4-8097-87A8BC716C29}" dt="2023-09-16T10:35:27.290" v="0" actId="478"/>
          <ac:picMkLst>
            <pc:docMk/>
            <pc:sldMk cId="2289667609" sldId="268"/>
            <ac:picMk id="5" creationId="{27E321E2-2BF7-4D9D-B992-2C8064281F53}"/>
          </ac:picMkLst>
        </pc:picChg>
        <pc:picChg chg="add mod">
          <ac:chgData name="Laura Polimadei" userId="350383c6-760a-44c6-a4b3-e81b26576e2f" providerId="ADAL" clId="{D4026B82-EC91-42D4-8097-87A8BC716C29}" dt="2023-09-17T14:17:48.667" v="243" actId="14100"/>
          <ac:picMkLst>
            <pc:docMk/>
            <pc:sldMk cId="2289667609" sldId="268"/>
            <ac:picMk id="8" creationId="{C3AD5F3B-2B11-FBED-AC75-B5EECA8945B1}"/>
          </ac:picMkLst>
        </pc:picChg>
        <pc:picChg chg="add mod">
          <ac:chgData name="Laura Polimadei" userId="350383c6-760a-44c6-a4b3-e81b26576e2f" providerId="ADAL" clId="{D4026B82-EC91-42D4-8097-87A8BC716C29}" dt="2023-09-16T10:37:08.381" v="26" actId="14100"/>
          <ac:picMkLst>
            <pc:docMk/>
            <pc:sldMk cId="2289667609" sldId="268"/>
            <ac:picMk id="9" creationId="{D29C824E-343D-2048-1636-C4BDFA42E9BC}"/>
          </ac:picMkLst>
        </pc:picChg>
      </pc:sldChg>
      <pc:sldChg chg="addSp modSp mod">
        <pc:chgData name="Laura Polimadei" userId="350383c6-760a-44c6-a4b3-e81b26576e2f" providerId="ADAL" clId="{D4026B82-EC91-42D4-8097-87A8BC716C29}" dt="2023-09-26T09:45:44.042" v="249" actId="1076"/>
        <pc:sldMkLst>
          <pc:docMk/>
          <pc:sldMk cId="1912832057" sldId="269"/>
        </pc:sldMkLst>
        <pc:spChg chg="mod">
          <ac:chgData name="Laura Polimadei" userId="350383c6-760a-44c6-a4b3-e81b26576e2f" providerId="ADAL" clId="{D4026B82-EC91-42D4-8097-87A8BC716C29}" dt="2023-09-16T11:11:13.132" v="206" actId="108"/>
          <ac:spMkLst>
            <pc:docMk/>
            <pc:sldMk cId="1912832057" sldId="269"/>
            <ac:spMk id="2" creationId="{EBDD818B-D32D-44F5-98E9-7CE3E40E94AE}"/>
          </ac:spMkLst>
        </pc:spChg>
        <pc:spChg chg="mod">
          <ac:chgData name="Laura Polimadei" userId="350383c6-760a-44c6-a4b3-e81b26576e2f" providerId="ADAL" clId="{D4026B82-EC91-42D4-8097-87A8BC716C29}" dt="2023-09-16T11:07:37.572" v="148" actId="20577"/>
          <ac:spMkLst>
            <pc:docMk/>
            <pc:sldMk cId="1912832057" sldId="269"/>
            <ac:spMk id="3" creationId="{496CCAF5-5EF5-423E-AD2F-0EB164CAB4F0}"/>
          </ac:spMkLst>
        </pc:spChg>
        <pc:picChg chg="add mod">
          <ac:chgData name="Laura Polimadei" userId="350383c6-760a-44c6-a4b3-e81b26576e2f" providerId="ADAL" clId="{D4026B82-EC91-42D4-8097-87A8BC716C29}" dt="2023-09-16T10:47:12.320" v="118" actId="1076"/>
          <ac:picMkLst>
            <pc:docMk/>
            <pc:sldMk cId="1912832057" sldId="269"/>
            <ac:picMk id="4" creationId="{6FCC83EB-B2EE-2873-5F11-C63BEB92DFED}"/>
          </ac:picMkLst>
        </pc:picChg>
        <pc:picChg chg="mod">
          <ac:chgData name="Laura Polimadei" userId="350383c6-760a-44c6-a4b3-e81b26576e2f" providerId="ADAL" clId="{D4026B82-EC91-42D4-8097-87A8BC716C29}" dt="2023-09-26T09:45:44.042" v="249" actId="1076"/>
          <ac:picMkLst>
            <pc:docMk/>
            <pc:sldMk cId="1912832057" sldId="269"/>
            <ac:picMk id="6" creationId="{37E009BE-BCC9-46AA-A564-96CCEA5B1B60}"/>
          </ac:picMkLst>
        </pc:picChg>
      </pc:sldChg>
      <pc:sldChg chg="addSp modSp mod">
        <pc:chgData name="Laura Polimadei" userId="350383c6-760a-44c6-a4b3-e81b26576e2f" providerId="ADAL" clId="{D4026B82-EC91-42D4-8097-87A8BC716C29}" dt="2023-09-17T15:02:38.179" v="248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D4026B82-EC91-42D4-8097-87A8BC716C29}" dt="2023-09-17T15:02:38.179" v="248" actId="20577"/>
          <ac:spMkLst>
            <pc:docMk/>
            <pc:sldMk cId="2703739612" sldId="270"/>
            <ac:spMk id="3" creationId="{86782DF6-CD31-4D09-90AB-960ED2CEFD47}"/>
          </ac:spMkLst>
        </pc:spChg>
        <pc:picChg chg="add mod">
          <ac:chgData name="Laura Polimadei" userId="350383c6-760a-44c6-a4b3-e81b26576e2f" providerId="ADAL" clId="{D4026B82-EC91-42D4-8097-87A8BC716C29}" dt="2023-09-16T10:47:22.392" v="120" actId="1076"/>
          <ac:picMkLst>
            <pc:docMk/>
            <pc:sldMk cId="2703739612" sldId="270"/>
            <ac:picMk id="2" creationId="{372A840A-27C6-0DC6-1C18-1C450730EA4A}"/>
          </ac:picMkLst>
        </pc:picChg>
      </pc:sldChg>
      <pc:sldChg chg="addSp modSp mod">
        <pc:chgData name="Laura Polimadei" userId="350383c6-760a-44c6-a4b3-e81b26576e2f" providerId="ADAL" clId="{D4026B82-EC91-42D4-8097-87A8BC716C29}" dt="2023-09-16T10:42:52.540" v="85" actId="113"/>
        <pc:sldMkLst>
          <pc:docMk/>
          <pc:sldMk cId="2211263465" sldId="271"/>
        </pc:sldMkLst>
        <pc:spChg chg="mod">
          <ac:chgData name="Laura Polimadei" userId="350383c6-760a-44c6-a4b3-e81b26576e2f" providerId="ADAL" clId="{D4026B82-EC91-42D4-8097-87A8BC716C29}" dt="2023-09-16T10:42:52.540" v="85" actId="113"/>
          <ac:spMkLst>
            <pc:docMk/>
            <pc:sldMk cId="2211263465" sldId="271"/>
            <ac:spMk id="5" creationId="{F87A3207-9162-4649-B529-B536E561B218}"/>
          </ac:spMkLst>
        </pc:spChg>
        <pc:picChg chg="add mod">
          <ac:chgData name="Laura Polimadei" userId="350383c6-760a-44c6-a4b3-e81b26576e2f" providerId="ADAL" clId="{D4026B82-EC91-42D4-8097-87A8BC716C29}" dt="2023-09-16T10:42:24.692" v="69" actId="1076"/>
          <ac:picMkLst>
            <pc:docMk/>
            <pc:sldMk cId="2211263465" sldId="271"/>
            <ac:picMk id="3" creationId="{7DF06762-7E9B-588A-DE99-BEF0EB5864F0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26.802" v="241" actId="120"/>
        <pc:sldMkLst>
          <pc:docMk/>
          <pc:sldMk cId="0" sldId="272"/>
        </pc:sldMkLst>
        <pc:spChg chg="del mod">
          <ac:chgData name="Laura Polimadei" userId="350383c6-760a-44c6-a4b3-e81b26576e2f" providerId="ADAL" clId="{D4026B82-EC91-42D4-8097-87A8BC716C29}" dt="2023-09-17T14:16:15.107" v="218"/>
          <ac:spMkLst>
            <pc:docMk/>
            <pc:sldMk cId="0" sldId="272"/>
            <ac:spMk id="7" creationId="{00000000-0000-0000-0000-000000000000}"/>
          </ac:spMkLst>
        </pc:spChg>
        <pc:spChg chg="add mod">
          <ac:chgData name="Laura Polimadei" userId="350383c6-760a-44c6-a4b3-e81b26576e2f" providerId="ADAL" clId="{D4026B82-EC91-42D4-8097-87A8BC716C29}" dt="2023-09-17T14:17:26.802" v="241" actId="120"/>
          <ac:spMkLst>
            <pc:docMk/>
            <pc:sldMk cId="0" sldId="272"/>
            <ac:spMk id="9" creationId="{6D68C31B-BE06-842C-8786-8A0D96D00B49}"/>
          </ac:spMkLst>
        </pc:spChg>
      </pc:sldChg>
    </pc:docChg>
  </pc:docChgLst>
  <pc:docChgLst>
    <pc:chgData name="Francesca Chiriani" userId="97099795-5663-470e-9b7e-3a175111257b" providerId="ADAL" clId="{19DB52D7-4B6C-48B7-9B04-A00E9ADDF0F9}"/>
    <pc:docChg chg="addSld delSld modSld">
      <pc:chgData name="Francesca Chiriani" userId="97099795-5663-470e-9b7e-3a175111257b" providerId="ADAL" clId="{19DB52D7-4B6C-48B7-9B04-A00E9ADDF0F9}" dt="2023-09-16T11:20:44.037" v="53" actId="47"/>
      <pc:docMkLst>
        <pc:docMk/>
      </pc:docMkLst>
      <pc:sldChg chg="del">
        <pc:chgData name="Francesca Chiriani" userId="97099795-5663-470e-9b7e-3a175111257b" providerId="ADAL" clId="{19DB52D7-4B6C-48B7-9B04-A00E9ADDF0F9}" dt="2023-09-16T11:20:44.037" v="53" actId="47"/>
        <pc:sldMkLst>
          <pc:docMk/>
          <pc:sldMk cId="4109437551" sldId="256"/>
        </pc:sldMkLst>
      </pc:sldChg>
      <pc:sldChg chg="modSp add mod">
        <pc:chgData name="Francesca Chiriani" userId="97099795-5663-470e-9b7e-3a175111257b" providerId="ADAL" clId="{19DB52D7-4B6C-48B7-9B04-A00E9ADDF0F9}" dt="2023-09-16T11:20:32.767" v="52" actId="1076"/>
        <pc:sldMkLst>
          <pc:docMk/>
          <pc:sldMk cId="0" sldId="272"/>
        </pc:sldMkLst>
        <pc:spChg chg="mod">
          <ac:chgData name="Francesca Chiriani" userId="97099795-5663-470e-9b7e-3a175111257b" providerId="ADAL" clId="{19DB52D7-4B6C-48B7-9B04-A00E9ADDF0F9}" dt="2023-09-16T11:20:32.767" v="52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28.683" v="51" actId="14100"/>
          <ac:spMkLst>
            <pc:docMk/>
            <pc:sldMk cId="0" sldId="272"/>
            <ac:spMk id="6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17.653" v="31" actId="20577"/>
          <ac:spMkLst>
            <pc:docMk/>
            <pc:sldMk cId="0" sldId="272"/>
            <ac:spMk id="7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D4F96819-E3B3-4901-8D7F-AC598DED5AE6}"/>
    <pc:docChg chg="custSel modSld">
      <pc:chgData name="Laura Polimadei" userId="350383c6-760a-44c6-a4b3-e81b26576e2f" providerId="ADAL" clId="{D4F96819-E3B3-4901-8D7F-AC598DED5AE6}" dt="2024-08-21T10:46:55.713" v="69" actId="20577"/>
      <pc:docMkLst>
        <pc:docMk/>
      </pc:docMkLst>
      <pc:sldChg chg="modSp mod">
        <pc:chgData name="Laura Polimadei" userId="350383c6-760a-44c6-a4b3-e81b26576e2f" providerId="ADAL" clId="{D4F96819-E3B3-4901-8D7F-AC598DED5AE6}" dt="2024-08-21T10:45:26.067" v="11" actId="1076"/>
        <pc:sldMkLst>
          <pc:docMk/>
          <pc:sldMk cId="2289667609" sldId="268"/>
        </pc:sldMkLst>
        <pc:picChg chg="mod">
          <ac:chgData name="Laura Polimadei" userId="350383c6-760a-44c6-a4b3-e81b26576e2f" providerId="ADAL" clId="{D4F96819-E3B3-4901-8D7F-AC598DED5AE6}" dt="2024-08-21T10:45:26.067" v="11" actId="1076"/>
          <ac:picMkLst>
            <pc:docMk/>
            <pc:sldMk cId="2289667609" sldId="268"/>
            <ac:picMk id="8" creationId="{C3AD5F3B-2B11-FBED-AC75-B5EECA8945B1}"/>
          </ac:picMkLst>
        </pc:picChg>
      </pc:sldChg>
      <pc:sldChg chg="modSp mod">
        <pc:chgData name="Laura Polimadei" userId="350383c6-760a-44c6-a4b3-e81b26576e2f" providerId="ADAL" clId="{D4F96819-E3B3-4901-8D7F-AC598DED5AE6}" dt="2024-08-21T10:46:47.149" v="62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D4F96819-E3B3-4901-8D7F-AC598DED5AE6}" dt="2024-08-21T10:46:47.149" v="62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D4F96819-E3B3-4901-8D7F-AC598DED5AE6}" dt="2024-08-21T10:46:55.713" v="69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D4F96819-E3B3-4901-8D7F-AC598DED5AE6}" dt="2024-08-21T10:46:55.713" v="69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 mod">
        <pc:chgData name="Laura Polimadei" userId="350383c6-760a-44c6-a4b3-e81b26576e2f" providerId="ADAL" clId="{D4F96819-E3B3-4901-8D7F-AC598DED5AE6}" dt="2024-08-21T10:45:12.065" v="9" actId="20577"/>
        <pc:sldMkLst>
          <pc:docMk/>
          <pc:sldMk cId="2211263465" sldId="271"/>
        </pc:sldMkLst>
        <pc:spChg chg="mod">
          <ac:chgData name="Laura Polimadei" userId="350383c6-760a-44c6-a4b3-e81b26576e2f" providerId="ADAL" clId="{D4F96819-E3B3-4901-8D7F-AC598DED5AE6}" dt="2024-08-21T10:45:12.065" v="9" actId="20577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  <pc:docChgLst>
    <pc:chgData name="Laura Polimadei" userId="350383c6-760a-44c6-a4b3-e81b26576e2f" providerId="ADAL" clId="{7C460208-835A-4087-B061-17AACAED10D2}"/>
    <pc:docChg chg="custSel modSld">
      <pc:chgData name="Laura Polimadei" userId="350383c6-760a-44c6-a4b3-e81b26576e2f" providerId="ADAL" clId="{7C460208-835A-4087-B061-17AACAED10D2}" dt="2024-02-12T10:50:21.877" v="52" actId="20577"/>
      <pc:docMkLst>
        <pc:docMk/>
      </pc:docMkLst>
      <pc:sldChg chg="modSp mod">
        <pc:chgData name="Laura Polimadei" userId="350383c6-760a-44c6-a4b3-e81b26576e2f" providerId="ADAL" clId="{7C460208-835A-4087-B061-17AACAED10D2}" dt="2024-02-12T10:50:10.990" v="45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7C460208-835A-4087-B061-17AACAED10D2}" dt="2024-02-12T10:50:10.990" v="45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7C460208-835A-4087-B061-17AACAED10D2}" dt="2024-02-12T10:50:21.877" v="52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7C460208-835A-4087-B061-17AACAED10D2}" dt="2024-02-12T10:50:21.877" v="52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 mod">
        <pc:chgData name="Laura Polimadei" userId="350383c6-760a-44c6-a4b3-e81b26576e2f" providerId="ADAL" clId="{7C460208-835A-4087-B061-17AACAED10D2}" dt="2024-02-12T10:49:45.420" v="12" actId="20577"/>
        <pc:sldMkLst>
          <pc:docMk/>
          <pc:sldMk cId="2211263465" sldId="271"/>
        </pc:sldMkLst>
        <pc:spChg chg="mod">
          <ac:chgData name="Laura Polimadei" userId="350383c6-760a-44c6-a4b3-e81b26576e2f" providerId="ADAL" clId="{7C460208-835A-4087-B061-17AACAED10D2}" dt="2024-02-12T10:49:45.420" v="12" actId="20577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2B12F-3A05-4EB9-9E81-5C12672B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140D2-AA35-4CC4-A12C-3DAA2970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59DFB-67D8-4341-A92A-936A99A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45055-6A43-4AE1-B6D4-BFBB3E53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430A8-D96B-4175-9923-CC78A2A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0DA90-93E2-4FF5-BEEA-BE012720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F8919A-E985-43A6-A99B-1CB039EA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8269B-4A0C-4A26-A690-0A87300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89FEB1-0A9F-44A9-B737-4CCFCAA4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F849C-9506-4000-8DA8-2044DC0A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BA712-65B1-4B7A-A5B6-5CD384E03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9AAFFD-A7EB-49FC-9C21-09E22D14D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94A46-7767-4C24-9212-E16ADAA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DFE9C-8E00-4660-9964-AD71965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B48A6-758A-40DF-9D90-2E0FE505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7CBEF-ABD6-4BAE-895F-B17C5E7B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D890EB-F8CA-46F2-B0F6-BC57E6D7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93BED-B887-41B6-A3BD-C30148FA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29D65-7949-4982-B742-75E079CE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97BC5-0984-4C72-916D-7CD5F937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0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0787A-C9CF-4AAB-814E-E958F478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EA2EB-FF1F-4DFC-8111-1FC1C6AF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502DC-2CEC-4506-A776-D3B6D7F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8AAF4-D316-4BAD-8F6A-E74D8B1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C56AA-3363-4C39-997E-0F3E3DD8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8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3340A-1098-443D-A938-5F480DD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6992B-D259-47AE-8CEF-8AC1EBC83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537F87-E1E3-4496-937E-783E249D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D2C65-6638-4982-8F39-C4D61D4F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47FA09-FD44-4709-AD59-116F432C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5A8D-CF55-4434-BD2D-DB3E9286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AE5DA-5E27-40B7-961D-91166559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07388-C1D8-44D9-A0C6-9F6E3EB0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7565A-D8B5-415E-9C8E-13618AD9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2D38C5-08BA-4736-AC7C-75E21696C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D5F480-31B8-4CE7-985C-2E0201B5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0F09DE-51E9-431C-BC7B-F17BC03C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928D6C-1816-4D49-AC64-7FC26D9A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A2DF00-9984-4070-9C7F-D4BA1EB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D88C7-1961-451B-83B6-9412B787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25DB18-ED76-47C7-9BB5-EE299D92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0C90FF-0475-4BEE-A25D-47CE5BC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EF8D79-7F5C-434A-8C8A-89B1DFCB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990879-5154-4634-913E-DFA1AE4C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DC7D9-5D22-4E54-9729-CD7E623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C2CA9-C31C-4D24-BF4D-7685245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56B17-8D7D-4EB1-AE64-D74C43FC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77F30-F5F7-4659-8969-C73B3989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5AE3B-1283-4125-B66F-438F8797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812D3D-F0E6-43D7-AE36-7FE5077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276783-AB5E-450D-9EAB-CB2956B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2C39C-9027-460C-8858-999EAEA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74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EFA24-DE07-4AC3-8558-A9FC5FF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CB255F-466C-4B81-8BFC-5250991C2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3B9801-4B94-421B-BDF2-607B641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223DE2-7D9B-4662-A0D2-9B4ECE7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E0C38B-ACD2-408A-8483-CAFB907A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5BE720-1E04-457F-9EE4-1E88739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9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6EF6AA-8602-4350-9F6A-4774C015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7AD95-C985-4D74-9E90-70BE0426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AABA83-766D-491A-8033-9EFD532A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B79-F685-4F2C-8373-83BB07AB1F83}" type="datetimeFigureOut">
              <a:rPr lang="it-IT" smtClean="0"/>
              <a:t>21/08/2024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844A2-DDC5-4272-80E6-62B982E3C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FAC6D-33EA-4452-874F-E6679F47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3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 sz="1200" dirty="0"/>
          </a:p>
        </p:txBody>
      </p:sp>
      <p:sp>
        <p:nvSpPr>
          <p:cNvPr id="3" name="AutoShape 3"/>
          <p:cNvSpPr/>
          <p:nvPr/>
        </p:nvSpPr>
        <p:spPr>
          <a:xfrm>
            <a:off x="7520310" y="4044079"/>
            <a:ext cx="4219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737" y="3855855"/>
            <a:ext cx="6778553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3"/>
              </a:lnSpc>
              <a:spcBef>
                <a:spcPct val="0"/>
              </a:spcBef>
            </a:pPr>
            <a:r>
              <a:rPr lang="en-US" sz="2131" spc="1704" dirty="0">
                <a:solidFill>
                  <a:srgbClr val="171616"/>
                </a:solidFill>
                <a:latin typeface="Barlow Medium"/>
              </a:rPr>
              <a:t>SUBJECT ENROLMENT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9265530" y="5672349"/>
            <a:ext cx="2730329" cy="999703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68C31B-BE06-842C-8786-8A0D96D00B49}"/>
              </a:ext>
            </a:extLst>
          </p:cNvPr>
          <p:cNvSpPr txBox="1"/>
          <p:nvPr/>
        </p:nvSpPr>
        <p:spPr>
          <a:xfrm>
            <a:off x="1085953" y="2655526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/>
              <a:t>ESSE3</a:t>
            </a:r>
            <a:endParaRPr lang="it-IT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F398E-B30F-4620-A978-855DFD17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b="1">
                <a:latin typeface="+mn-lt"/>
              </a:rPr>
              <a:t>8</a:t>
            </a:r>
            <a:r>
              <a:rPr lang="en-GB" b="1">
                <a:latin typeface="+mn-lt"/>
              </a:rPr>
              <a:t>. </a:t>
            </a:r>
            <a:r>
              <a:rPr lang="en-GB" sz="2800" b="1">
                <a:latin typeface="+mn-lt"/>
              </a:rPr>
              <a:t>Click on the subjects contained in your </a:t>
            </a:r>
            <a:br>
              <a:rPr lang="en-GB" sz="2800" b="1">
                <a:latin typeface="+mn-lt"/>
              </a:rPr>
            </a:br>
            <a:r>
              <a:rPr lang="en-GB" sz="2800" b="1">
                <a:latin typeface="+mn-lt"/>
              </a:rPr>
              <a:t>Learning Agreement Before Mobility/</a:t>
            </a:r>
            <a:r>
              <a:rPr lang="en-GB" sz="2800" b="1" err="1">
                <a:latin typeface="+mn-lt"/>
              </a:rPr>
              <a:t>Predictamen</a:t>
            </a:r>
            <a:r>
              <a:rPr lang="en-GB" sz="2800" b="1">
                <a:latin typeface="+mn-lt"/>
              </a:rPr>
              <a:t>.</a:t>
            </a:r>
            <a:br>
              <a:rPr lang="en-GB" sz="2800" b="1">
                <a:latin typeface="+mn-lt"/>
              </a:rPr>
            </a:br>
            <a:r>
              <a:rPr lang="en-GB" sz="2800">
                <a:latin typeface="+mn-lt"/>
              </a:rPr>
              <a:t>Mind the ECTS (=CFU) </a:t>
            </a:r>
            <a:endParaRPr lang="it-IT" sz="2800">
              <a:latin typeface="+mn-lt"/>
            </a:endParaRP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E9953C4-B485-4A41-BBF8-19036C6C8A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09" y="1825625"/>
            <a:ext cx="6010982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09B52BD6-F312-C5BB-BFCE-2167A41F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" y="575261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8CADF-148C-4488-AA7C-5852688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9. Regola </a:t>
            </a:r>
            <a:r>
              <a:rPr lang="it-IT" sz="4000" b="1" err="1">
                <a:latin typeface="+mn-lt"/>
                <a:cs typeface="Calibri Light"/>
              </a:rPr>
              <a:t>succ</a:t>
            </a:r>
            <a:r>
              <a:rPr lang="it-IT" sz="4000" b="1">
                <a:latin typeface="+mn-lt"/>
                <a:cs typeface="Calibri Light"/>
              </a:rPr>
              <a:t>.</a:t>
            </a: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5B8A6FF-2DC7-4CF2-BED6-792088AF70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01" y="1825625"/>
            <a:ext cx="8600198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8E5A6E8-41BD-4B8D-CE59-7B8C73AB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59" y="22784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AF30F-1D29-4FCC-B3F7-C5715B6F636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+mn-lt"/>
                <a:cs typeface="Calibri Light"/>
              </a:rPr>
              <a:t>10. Conferma piano &gt; Conferma definitivamente</a:t>
            </a:r>
            <a:br>
              <a:rPr lang="it-IT" i="1"/>
            </a:br>
            <a:endParaRPr lang="it-IT" i="1" u="sng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E204E-6278-480E-B18B-FB808DAE29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98" y="1992131"/>
            <a:ext cx="9929585" cy="401832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EC85980-AFDB-4AAC-A6E0-AD035DB962B9}"/>
              </a:ext>
            </a:extLst>
          </p:cNvPr>
          <p:cNvSpPr/>
          <p:nvPr/>
        </p:nvSpPr>
        <p:spPr>
          <a:xfrm rot="10800000">
            <a:off x="6879265" y="5326911"/>
            <a:ext cx="669851" cy="457200"/>
          </a:xfrm>
          <a:prstGeom prst="rightArrow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/>
                </a:solidFill>
              </a:ln>
              <a:noFill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6524949E-9F75-A222-1341-48614394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" y="566340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D818B-D32D-44F5-98E9-7CE3E40E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718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+mn-lt"/>
                <a:cs typeface="Calibri Light"/>
              </a:rPr>
              <a:t>Changing</a:t>
            </a:r>
            <a:r>
              <a:rPr lang="it-IT" sz="4000" b="1" dirty="0">
                <a:latin typeface="+mn-lt"/>
                <a:cs typeface="Calibri Light"/>
              </a:rPr>
              <a:t> the </a:t>
            </a:r>
            <a:r>
              <a:rPr lang="it-IT" sz="4000" b="1" dirty="0" err="1">
                <a:latin typeface="+mn-lt"/>
                <a:cs typeface="Calibri Light"/>
              </a:rPr>
              <a:t>courses</a:t>
            </a:r>
            <a:endParaRPr lang="it-IT" sz="4000" b="1" dirty="0">
              <a:latin typeface="+mn-l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CCAF5-5EF5-423E-AD2F-0EB164CA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1582310"/>
            <a:ext cx="11649633" cy="4594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within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October</a:t>
            </a:r>
            <a:r>
              <a:rPr lang="it-IT" sz="2400" dirty="0">
                <a:cs typeface="Calibri"/>
              </a:rPr>
              <a:t> 4th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need</a:t>
            </a:r>
            <a:r>
              <a:rPr lang="it-IT" sz="2400" dirty="0">
                <a:cs typeface="Calibri"/>
              </a:rPr>
              <a:t> to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please</a:t>
            </a:r>
            <a:r>
              <a:rPr lang="it-IT" sz="2400" dirty="0">
                <a:cs typeface="Calibri"/>
              </a:rPr>
              <a:t>: </a:t>
            </a:r>
          </a:p>
          <a:p>
            <a:pPr marL="0" indent="0" algn="ctr">
              <a:buNone/>
            </a:pPr>
            <a:r>
              <a:rPr lang="it-IT" sz="2400" dirty="0">
                <a:cs typeface="Calibri"/>
              </a:rPr>
              <a:t>Login&gt;Home&gt;Piano carriera&gt;Modifica Piano</a:t>
            </a: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009BE-BCC9-46AA-A564-96CCEA5B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" y="2837563"/>
            <a:ext cx="10385322" cy="3015315"/>
          </a:xfrm>
          <a:prstGeom prst="rect">
            <a:avLst/>
          </a:prstGeo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6FCC83EB-B2EE-2873-5F11-C63BEB92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87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82DF6-CD31-4D09-90AB-960ED2CE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0" y="1806161"/>
            <a:ext cx="10808485" cy="5051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will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be </a:t>
            </a:r>
            <a:r>
              <a:rPr lang="it-IT" sz="2400" dirty="0" err="1">
                <a:cs typeface="Calibri"/>
              </a:rPr>
              <a:t>able</a:t>
            </a:r>
            <a:r>
              <a:rPr lang="it-IT" sz="2400" dirty="0">
                <a:cs typeface="Calibri"/>
              </a:rPr>
              <a:t> to </a:t>
            </a:r>
            <a:r>
              <a:rPr lang="it-IT" sz="2400" dirty="0" err="1">
                <a:cs typeface="Calibri"/>
              </a:rPr>
              <a:t>change</a:t>
            </a:r>
            <a:r>
              <a:rPr lang="it-IT" sz="2400" dirty="0">
                <a:cs typeface="Calibri"/>
              </a:rPr>
              <a:t> the </a:t>
            </a:r>
            <a:r>
              <a:rPr lang="it-IT" sz="2400" i="1" dirty="0">
                <a:cs typeface="Calibri"/>
              </a:rPr>
              <a:t>Piano Carriera </a:t>
            </a:r>
            <a:r>
              <a:rPr lang="it-IT" sz="2400" dirty="0">
                <a:cs typeface="Calibri"/>
              </a:rPr>
              <a:t>after </a:t>
            </a:r>
            <a:r>
              <a:rPr lang="it-IT" sz="2400" dirty="0" err="1">
                <a:cs typeface="Calibri"/>
              </a:rPr>
              <a:t>October</a:t>
            </a:r>
            <a:r>
              <a:rPr lang="it-IT" sz="2400" dirty="0">
                <a:cs typeface="Calibri"/>
              </a:rPr>
              <a:t> 4th (Learning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deadline)</a:t>
            </a:r>
          </a:p>
          <a:p>
            <a:endParaRPr lang="it-IT" sz="2400" dirty="0">
              <a:cs typeface="Calibri"/>
            </a:endParaRPr>
          </a:p>
          <a:p>
            <a:r>
              <a:rPr lang="it-IT" sz="2400" dirty="0">
                <a:cs typeface="Calibri"/>
              </a:rPr>
              <a:t>Do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 on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own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been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approved</a:t>
            </a:r>
            <a:r>
              <a:rPr lang="it-IT" sz="2400" dirty="0">
                <a:cs typeface="Calibri"/>
              </a:rPr>
              <a:t> by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coordinators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through</a:t>
            </a:r>
            <a:r>
              <a:rPr lang="it-IT" sz="2400" dirty="0">
                <a:cs typeface="Calibri"/>
              </a:rPr>
              <a:t> the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  <a:p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 in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MUST</a:t>
            </a:r>
            <a:r>
              <a:rPr lang="it-IT" sz="2400" dirty="0">
                <a:cs typeface="Calibri"/>
              </a:rPr>
              <a:t> be the </a:t>
            </a:r>
            <a:r>
              <a:rPr lang="it-IT" sz="2400" dirty="0" err="1">
                <a:cs typeface="Calibri"/>
              </a:rPr>
              <a:t>same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the </a:t>
            </a:r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 </a:t>
            </a:r>
            <a:r>
              <a:rPr lang="it-IT" sz="2400" dirty="0" err="1">
                <a:cs typeface="Calibri"/>
              </a:rPr>
              <a:t>registered</a:t>
            </a:r>
            <a:r>
              <a:rPr lang="it-IT" sz="2400" dirty="0">
                <a:cs typeface="Calibri"/>
              </a:rPr>
              <a:t> in Esse3</a:t>
            </a: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o grafico 4" descr="Punto esclamativo con riempimento a tinta unita">
            <a:extLst>
              <a:ext uri="{FF2B5EF4-FFF2-40B4-BE49-F238E27FC236}">
                <a16:creationId xmlns:a16="http://schemas.microsoft.com/office/drawing/2014/main" id="{BAEEE171-4765-4AE2-8723-20467451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655" y="2027199"/>
            <a:ext cx="3217333" cy="3217333"/>
          </a:xfrm>
          <a:prstGeom prst="rect">
            <a:avLst/>
          </a:prstGeom>
        </p:spPr>
      </p:pic>
      <p:pic>
        <p:nvPicPr>
          <p:cNvPr id="2" name="Immagine 6">
            <a:extLst>
              <a:ext uri="{FF2B5EF4-FFF2-40B4-BE49-F238E27FC236}">
                <a16:creationId xmlns:a16="http://schemas.microsoft.com/office/drawing/2014/main" id="{372A840A-27C6-0DC6-1C18-1C450730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55" y="93757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DBBA3F-C10A-4EFA-AB2A-7285A091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0" y="2214982"/>
            <a:ext cx="1982894" cy="172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Calibri Light"/>
                <a:ea typeface="+mn-lt"/>
                <a:cs typeface="+mn-lt"/>
              </a:rPr>
              <a:t>1. Go to </a:t>
            </a:r>
          </a:p>
          <a:p>
            <a:r>
              <a:rPr lang="en-US" sz="3600" b="1" u="sng" err="1">
                <a:latin typeface="Calibri Light"/>
                <a:cs typeface="Calibri Light"/>
                <a:hlinkClick r:id="rId2"/>
              </a:rPr>
              <a:t>MyUER</a:t>
            </a:r>
            <a:r>
              <a:rPr lang="en-US" sz="3600" b="1" u="sng">
                <a:latin typeface="Calibri Light"/>
                <a:cs typeface="Calibri Light"/>
                <a:hlinkClick r:id="rId2"/>
              </a:rPr>
              <a:t> &gt; Esse3</a:t>
            </a:r>
            <a:endParaRPr lang="it-IT" sz="3600" b="1">
              <a:latin typeface="Calibri Light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5C2F4-4321-C41B-0324-F7754861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D5F3B-2B11-FBED-AC75-B5EECA89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0" y="631490"/>
            <a:ext cx="9135752" cy="5595019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29C824E-343D-2048-1636-C4BDFA42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5" y="130490"/>
            <a:ext cx="2396465" cy="11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3E52C-EAA1-43BE-9678-A9F4C808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latin typeface="+mn-lt"/>
                <a:cs typeface="Calibri Light"/>
              </a:rPr>
              <a:t>2. Menu &gt; Login</a:t>
            </a:r>
            <a:endParaRPr lang="it-IT" b="1">
              <a:latin typeface="+mn-lt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4B9B0B4-4816-4735-A577-1B5E3F8A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10" y="1690688"/>
            <a:ext cx="11796780" cy="4653636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3C35428-3001-A1A6-2520-53C10965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167" y="0"/>
            <a:ext cx="2576223" cy="1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8A22D-55A1-4B76-9FB0-FF0B7656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/>
              <a:t> </a:t>
            </a:r>
            <a:r>
              <a:rPr lang="en-US" b="1">
                <a:latin typeface="+mn-lt"/>
                <a:cs typeface="Calibri Light"/>
              </a:rPr>
              <a:t>3. Use your Esse3 credentials to log in &gt; Sign in </a:t>
            </a:r>
            <a:br>
              <a:rPr lang="en-US" sz="1700"/>
            </a:br>
            <a:endParaRPr lang="en-US" sz="1700"/>
          </a:p>
        </p:txBody>
      </p:sp>
      <p:pic>
        <p:nvPicPr>
          <p:cNvPr id="34" name="Segnaposto contenuto 33">
            <a:extLst>
              <a:ext uri="{FF2B5EF4-FFF2-40B4-BE49-F238E27FC236}">
                <a16:creationId xmlns:a16="http://schemas.microsoft.com/office/drawing/2014/main" id="{5D782B63-8FC5-42A5-8A33-D9989FCB86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1236"/>
          <a:stretch/>
        </p:blipFill>
        <p:spPr>
          <a:xfrm>
            <a:off x="1173389" y="1839529"/>
            <a:ext cx="9230453" cy="3760875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0FE6855-82AD-F951-72D5-BD6EFAF9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57" y="5779422"/>
            <a:ext cx="2158695" cy="1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6BF08-E27E-4897-BB7C-0CE44CC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59" y="500062"/>
            <a:ext cx="10515600" cy="1325563"/>
          </a:xfrm>
        </p:spPr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4. Menu &gt;</a:t>
            </a:r>
            <a:r>
              <a:rPr lang="en-GB" sz="4000" b="1">
                <a:latin typeface="+mn-lt"/>
                <a:cs typeface="Calibri Light"/>
              </a:rPr>
              <a:t>Home </a:t>
            </a:r>
            <a:endParaRPr lang="it-IT" sz="4000" b="1">
              <a:latin typeface="+mn-lt"/>
              <a:cs typeface="Calibri Light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DBC2A351-2DF6-44B1-AD4D-7BC37DBDF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4485" y="1825625"/>
            <a:ext cx="7449662" cy="4807334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5B9DD137-D236-FEFE-A6C9-7234D35F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6" y="58930"/>
            <a:ext cx="2569349" cy="12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6276B2-37E6-4E37-9DFA-FDB0B1E8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71" y="326798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latin typeface="+mn-lt"/>
                <a:cs typeface="Calibri Light"/>
              </a:rPr>
              <a:t>5. Piano </a:t>
            </a:r>
            <a:r>
              <a:rPr lang="en-US" sz="4000" b="1" err="1">
                <a:latin typeface="+mn-lt"/>
                <a:cs typeface="Calibri Light"/>
              </a:rPr>
              <a:t>carriera</a:t>
            </a:r>
            <a:r>
              <a:rPr lang="en-US" sz="4000" b="1">
                <a:latin typeface="+mn-lt"/>
                <a:cs typeface="Calibri Light"/>
              </a:rPr>
              <a:t> </a:t>
            </a:r>
            <a:br>
              <a:rPr lang="en-US" sz="3600"/>
            </a:br>
            <a:endParaRPr lang="en-US" sz="36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B34B0F-8994-40BF-87B4-57E88152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10" y="1239754"/>
            <a:ext cx="8825805" cy="5388482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D6721A8D-4C5D-0C84-B2FD-34D330CA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254" y="0"/>
            <a:ext cx="2138746" cy="10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D6486-D6DC-4693-8866-3748F8D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6. Nuovo piano</a:t>
            </a:r>
            <a:br>
              <a:rPr lang="it-IT"/>
            </a:br>
            <a:endParaRPr lang="it-IT"/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DD476D0-8C25-48DA-AB0F-6AE89206BA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94" y="2600923"/>
            <a:ext cx="8688012" cy="2800741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96C3589D-C6F7-7EB7-4965-BB322197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" y="90734"/>
            <a:ext cx="2189581" cy="10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F4F4B-D851-45E4-A497-C21E1906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DDDFD2D-EBB9-4722-95C5-A922EBC9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" y="360482"/>
            <a:ext cx="12148457" cy="377400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A3207-9162-4649-B529-B536E561B218}"/>
              </a:ext>
            </a:extLst>
          </p:cNvPr>
          <p:cNvSpPr txBox="1"/>
          <p:nvPr/>
        </p:nvSpPr>
        <p:spPr>
          <a:xfrm>
            <a:off x="209550" y="4145898"/>
            <a:ext cx="11956415" cy="1949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are </a:t>
            </a:r>
            <a:r>
              <a:rPr lang="it-IT" sz="2400" dirty="0" err="1"/>
              <a:t>studying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UER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the </a:t>
            </a:r>
            <a:r>
              <a:rPr lang="it-IT" sz="2400" b="1" dirty="0"/>
              <a:t>first </a:t>
            </a:r>
            <a:r>
              <a:rPr lang="it-IT" sz="2400" b="1" dirty="0" err="1"/>
              <a:t>semester</a:t>
            </a:r>
            <a:r>
              <a:rPr lang="it-IT" sz="2400" dirty="0"/>
              <a:t>, click on ERA-IN-1-SCHEMA PRIMO SEMESTRE</a:t>
            </a:r>
            <a:endParaRPr lang="it-IT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are </a:t>
            </a:r>
            <a:r>
              <a:rPr lang="it-IT" sz="2400" dirty="0" err="1"/>
              <a:t>studying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UER </a:t>
            </a:r>
            <a:r>
              <a:rPr lang="it-IT" sz="2400" dirty="0">
                <a:cs typeface="Calibri"/>
              </a:rPr>
              <a:t>the </a:t>
            </a:r>
            <a:r>
              <a:rPr lang="it-IT" sz="2400" b="1" dirty="0" err="1">
                <a:cs typeface="Calibri"/>
              </a:rPr>
              <a:t>whole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academic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year</a:t>
            </a:r>
            <a:r>
              <a:rPr lang="it-IT" sz="2400" dirty="0">
                <a:cs typeface="Calibri"/>
              </a:rPr>
              <a:t>, click on </a:t>
            </a:r>
            <a:r>
              <a:rPr lang="it-IT" sz="2400" dirty="0">
                <a:ea typeface="+mn-lt"/>
                <a:cs typeface="+mn-lt"/>
              </a:rPr>
              <a:t>ERA-IN-A-SCHEMA  ANNUALE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ea typeface="+mn-lt"/>
                <a:cs typeface="+mn-lt"/>
              </a:rPr>
              <a:t>     &gt;OK</a:t>
            </a: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7DF06762-7E9B-588A-DE99-BEF0EB58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70" y="5567406"/>
            <a:ext cx="2583030" cy="12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BD496-5072-4A87-A55E-D8EAE47F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>
                <a:latin typeface="+mn-lt"/>
                <a:cs typeface="Calibri Light"/>
              </a:rPr>
              <a:t>7. Prosegui compilazione Piano Carriera</a:t>
            </a:r>
            <a:br>
              <a:rPr lang="it-IT"/>
            </a:br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425A175-2FA7-2B22-7D6E-75C60105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3" y="1825625"/>
            <a:ext cx="8990934" cy="4351338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332F601-EC92-7908-1275-FB9C99B4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6" y="5763414"/>
            <a:ext cx="2119204" cy="10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1F0C8-8BC4-45E6-BD50-301093A821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EFEE12-6530-44ED-B43C-9D2F1389D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102EA-F4FB-47CD-968F-7E1E479ACA0F}">
  <ds:schemaRefs>
    <ds:schemaRef ds:uri="7a5816b8-f608-4d64-b427-efe6a8841d1b"/>
    <ds:schemaRef ds:uri="8963029f-eb09-45b8-b53d-abee812250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Barlow Medium</vt:lpstr>
      <vt:lpstr>Calibri</vt:lpstr>
      <vt:lpstr>Calibri Light</vt:lpstr>
      <vt:lpstr>Tema di Office</vt:lpstr>
      <vt:lpstr>Presentazione standard di PowerPoint</vt:lpstr>
      <vt:lpstr>Presentazione standard di PowerPoint</vt:lpstr>
      <vt:lpstr>2. Menu &gt; Login</vt:lpstr>
      <vt:lpstr> 3. Use your Esse3 credentials to log in &gt; Sign in  </vt:lpstr>
      <vt:lpstr>4. Menu &gt;Home </vt:lpstr>
      <vt:lpstr>5. Piano carriera  </vt:lpstr>
      <vt:lpstr>6. Nuovo piano </vt:lpstr>
      <vt:lpstr>Presentazione standard di PowerPoint</vt:lpstr>
      <vt:lpstr>7. Prosegui compilazione Piano Carriera </vt:lpstr>
      <vt:lpstr>8. Click on the subjects contained in your  Learning Agreement Before Mobility/Predictamen. Mind the ECTS (=CFU) </vt:lpstr>
      <vt:lpstr>9. Regola succ.</vt:lpstr>
      <vt:lpstr>10. Conferma piano &gt; Conferma definitivamente </vt:lpstr>
      <vt:lpstr>Changing the courses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enrollment  guide</dc:title>
  <dc:creator>Andrea Llorente</dc:creator>
  <cp:lastModifiedBy>Laura Polimadei</cp:lastModifiedBy>
  <cp:revision>1</cp:revision>
  <dcterms:created xsi:type="dcterms:W3CDTF">2020-02-28T10:13:16Z</dcterms:created>
  <dcterms:modified xsi:type="dcterms:W3CDTF">2024-08-21T10:47:01Z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