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022B4-BFCE-4EF7-9EFC-804DFD5F8B7C}" v="8" dt="2024-09-05T14:07:52.43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Polimadei" userId="350383c6-760a-44c6-a4b3-e81b26576e2f" providerId="ADAL" clId="{45E022B4-BFCE-4EF7-9EFC-804DFD5F8B7C}"/>
    <pc:docChg chg="undo redo custSel modSld">
      <pc:chgData name="Laura Polimadei" userId="350383c6-760a-44c6-a4b3-e81b26576e2f" providerId="ADAL" clId="{45E022B4-BFCE-4EF7-9EFC-804DFD5F8B7C}" dt="2024-09-05T14:09:15.507" v="425" actId="20577"/>
      <pc:docMkLst>
        <pc:docMk/>
      </pc:docMkLst>
      <pc:sldChg chg="addSp delSp modSp mod">
        <pc:chgData name="Laura Polimadei" userId="350383c6-760a-44c6-a4b3-e81b26576e2f" providerId="ADAL" clId="{45E022B4-BFCE-4EF7-9EFC-804DFD5F8B7C}" dt="2024-09-05T11:03:13.090" v="299" actId="14100"/>
        <pc:sldMkLst>
          <pc:docMk/>
          <pc:sldMk cId="0" sldId="256"/>
        </pc:sldMkLst>
        <pc:spChg chg="mod">
          <ac:chgData name="Laura Polimadei" userId="350383c6-760a-44c6-a4b3-e81b26576e2f" providerId="ADAL" clId="{45E022B4-BFCE-4EF7-9EFC-804DFD5F8B7C}" dt="2024-09-05T11:01:03.643" v="243" actId="1076"/>
          <ac:spMkLst>
            <pc:docMk/>
            <pc:sldMk cId="0" sldId="256"/>
            <ac:spMk id="6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3:03.341" v="296" actId="478"/>
          <ac:spMkLst>
            <pc:docMk/>
            <pc:sldMk cId="0" sldId="256"/>
            <ac:spMk id="7" creationId="{00000000-0000-0000-0000-000000000000}"/>
          </ac:spMkLst>
        </pc:spChg>
        <pc:grpChg chg="del mod">
          <ac:chgData name="Laura Polimadei" userId="350383c6-760a-44c6-a4b3-e81b26576e2f" providerId="ADAL" clId="{45E022B4-BFCE-4EF7-9EFC-804DFD5F8B7C}" dt="2024-09-05T11:03:01.099" v="294" actId="478"/>
          <ac:grpSpMkLst>
            <pc:docMk/>
            <pc:sldMk cId="0" sldId="256"/>
            <ac:grpSpMk id="3" creationId="{00000000-0000-0000-0000-000000000000}"/>
          </ac:grpSpMkLst>
        </pc:grpChg>
        <pc:picChg chg="add mod">
          <ac:chgData name="Laura Polimadei" userId="350383c6-760a-44c6-a4b3-e81b26576e2f" providerId="ADAL" clId="{45E022B4-BFCE-4EF7-9EFC-804DFD5F8B7C}" dt="2024-09-05T11:03:13.090" v="299" actId="14100"/>
          <ac:picMkLst>
            <pc:docMk/>
            <pc:sldMk cId="0" sldId="256"/>
            <ac:picMk id="8" creationId="{CED97C9D-5AE6-802B-DF7D-2A2C48D83549}"/>
          </ac:picMkLst>
        </pc:picChg>
      </pc:sldChg>
      <pc:sldChg chg="addSp delSp modSp mod">
        <pc:chgData name="Laura Polimadei" userId="350383c6-760a-44c6-a4b3-e81b26576e2f" providerId="ADAL" clId="{45E022B4-BFCE-4EF7-9EFC-804DFD5F8B7C}" dt="2024-09-05T11:01:47.054" v="270" actId="1076"/>
        <pc:sldMkLst>
          <pc:docMk/>
          <pc:sldMk cId="0" sldId="259"/>
        </pc:sldMkLst>
        <pc:spChg chg="del mod">
          <ac:chgData name="Laura Polimadei" userId="350383c6-760a-44c6-a4b3-e81b26576e2f" providerId="ADAL" clId="{45E022B4-BFCE-4EF7-9EFC-804DFD5F8B7C}" dt="2024-09-05T11:01:40.212" v="266" actId="478"/>
          <ac:spMkLst>
            <pc:docMk/>
            <pc:sldMk cId="0" sldId="259"/>
            <ac:spMk id="13" creationId="{00000000-0000-0000-0000-000000000000}"/>
          </ac:spMkLst>
        </pc:spChg>
        <pc:picChg chg="del mod">
          <ac:chgData name="Laura Polimadei" userId="350383c6-760a-44c6-a4b3-e81b26576e2f" providerId="ADAL" clId="{45E022B4-BFCE-4EF7-9EFC-804DFD5F8B7C}" dt="2024-09-05T11:01:41.080" v="267" actId="478"/>
          <ac:picMkLst>
            <pc:docMk/>
            <pc:sldMk cId="0" sldId="259"/>
            <ac:picMk id="10" creationId="{00000000-0000-0000-0000-000000000000}"/>
          </ac:picMkLst>
        </pc:picChg>
        <pc:picChg chg="add mod">
          <ac:chgData name="Laura Polimadei" userId="350383c6-760a-44c6-a4b3-e81b26576e2f" providerId="ADAL" clId="{45E022B4-BFCE-4EF7-9EFC-804DFD5F8B7C}" dt="2024-09-05T11:01:47.054" v="270" actId="1076"/>
          <ac:picMkLst>
            <pc:docMk/>
            <pc:sldMk cId="0" sldId="259"/>
            <ac:picMk id="15" creationId="{E0EB548A-2A8F-2215-C070-DCE8D9F40E7C}"/>
          </ac:picMkLst>
        </pc:picChg>
      </pc:sldChg>
      <pc:sldChg chg="modSp mod">
        <pc:chgData name="Laura Polimadei" userId="350383c6-760a-44c6-a4b3-e81b26576e2f" providerId="ADAL" clId="{45E022B4-BFCE-4EF7-9EFC-804DFD5F8B7C}" dt="2024-09-05T10:55:40.406" v="149" actId="14100"/>
        <pc:sldMkLst>
          <pc:docMk/>
          <pc:sldMk cId="0" sldId="260"/>
        </pc:sldMkLst>
        <pc:spChg chg="mod">
          <ac:chgData name="Laura Polimadei" userId="350383c6-760a-44c6-a4b3-e81b26576e2f" providerId="ADAL" clId="{45E022B4-BFCE-4EF7-9EFC-804DFD5F8B7C}" dt="2024-09-05T10:55:40.406" v="149" actId="14100"/>
          <ac:spMkLst>
            <pc:docMk/>
            <pc:sldMk cId="0" sldId="260"/>
            <ac:spMk id="2" creationId="{00000000-0000-0000-0000-000000000000}"/>
          </ac:spMkLst>
        </pc:spChg>
      </pc:sldChg>
      <pc:sldChg chg="addSp modSp mod">
        <pc:chgData name="Laura Polimadei" userId="350383c6-760a-44c6-a4b3-e81b26576e2f" providerId="ADAL" clId="{45E022B4-BFCE-4EF7-9EFC-804DFD5F8B7C}" dt="2024-09-05T14:09:15.507" v="425" actId="20577"/>
        <pc:sldMkLst>
          <pc:docMk/>
          <pc:sldMk cId="0" sldId="261"/>
        </pc:sldMkLst>
        <pc:spChg chg="mod">
          <ac:chgData name="Laura Polimadei" userId="350383c6-760a-44c6-a4b3-e81b26576e2f" providerId="ADAL" clId="{45E022B4-BFCE-4EF7-9EFC-804DFD5F8B7C}" dt="2024-09-05T10:44:31.863" v="19" actId="20577"/>
          <ac:spMkLst>
            <pc:docMk/>
            <pc:sldMk cId="0" sldId="261"/>
            <ac:spMk id="14" creationId="{00000000-0000-0000-0000-000000000000}"/>
          </ac:spMkLst>
        </pc:spChg>
        <pc:spChg chg="add mod">
          <ac:chgData name="Laura Polimadei" userId="350383c6-760a-44c6-a4b3-e81b26576e2f" providerId="ADAL" clId="{45E022B4-BFCE-4EF7-9EFC-804DFD5F8B7C}" dt="2024-09-05T14:07:20.315" v="307" actId="13926"/>
          <ac:spMkLst>
            <pc:docMk/>
            <pc:sldMk cId="0" sldId="261"/>
            <ac:spMk id="15" creationId="{963FEE1C-11BC-976E-7CC0-DD3D8C498FCE}"/>
          </ac:spMkLst>
        </pc:spChg>
        <pc:spChg chg="add mod">
          <ac:chgData name="Laura Polimadei" userId="350383c6-760a-44c6-a4b3-e81b26576e2f" providerId="ADAL" clId="{45E022B4-BFCE-4EF7-9EFC-804DFD5F8B7C}" dt="2024-09-05T14:09:15.507" v="425" actId="20577"/>
          <ac:spMkLst>
            <pc:docMk/>
            <pc:sldMk cId="0" sldId="261"/>
            <ac:spMk id="16" creationId="{794CA513-45E1-2C3A-2A2E-E43EF71003F0}"/>
          </ac:spMkLst>
        </pc:spChg>
      </pc:sldChg>
      <pc:sldChg chg="addSp delSp modSp mod">
        <pc:chgData name="Laura Polimadei" userId="350383c6-760a-44c6-a4b3-e81b26576e2f" providerId="ADAL" clId="{45E022B4-BFCE-4EF7-9EFC-804DFD5F8B7C}" dt="2024-09-05T11:02:05.104" v="278" actId="1076"/>
        <pc:sldMkLst>
          <pc:docMk/>
          <pc:sldMk cId="0" sldId="262"/>
        </pc:sldMkLst>
        <pc:spChg chg="mod">
          <ac:chgData name="Laura Polimadei" userId="350383c6-760a-44c6-a4b3-e81b26576e2f" providerId="ADAL" clId="{45E022B4-BFCE-4EF7-9EFC-804DFD5F8B7C}" dt="2024-09-05T10:55:12.636" v="146" actId="1076"/>
          <ac:spMkLst>
            <pc:docMk/>
            <pc:sldMk cId="0" sldId="262"/>
            <ac:spMk id="58" creationId="{00000000-0000-0000-0000-000000000000}"/>
          </ac:spMkLst>
        </pc:spChg>
        <pc:spChg chg="mod">
          <ac:chgData name="Laura Polimadei" userId="350383c6-760a-44c6-a4b3-e81b26576e2f" providerId="ADAL" clId="{45E022B4-BFCE-4EF7-9EFC-804DFD5F8B7C}" dt="2024-09-05T10:55:24.541" v="147" actId="1076"/>
          <ac:spMkLst>
            <pc:docMk/>
            <pc:sldMk cId="0" sldId="262"/>
            <ac:spMk id="59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1:53.856" v="272" actId="478"/>
          <ac:spMkLst>
            <pc:docMk/>
            <pc:sldMk cId="0" sldId="262"/>
            <ac:spMk id="66" creationId="{00000000-0000-0000-0000-000000000000}"/>
          </ac:spMkLst>
        </pc:spChg>
        <pc:grpChg chg="del">
          <ac:chgData name="Laura Polimadei" userId="350383c6-760a-44c6-a4b3-e81b26576e2f" providerId="ADAL" clId="{45E022B4-BFCE-4EF7-9EFC-804DFD5F8B7C}" dt="2024-09-05T11:01:54.552" v="273" actId="478"/>
          <ac:grpSpMkLst>
            <pc:docMk/>
            <pc:sldMk cId="0" sldId="262"/>
            <ac:grpSpMk id="33" creationId="{00000000-0000-0000-0000-000000000000}"/>
          </ac:grpSpMkLst>
        </pc:grpChg>
        <pc:picChg chg="add mod">
          <ac:chgData name="Laura Polimadei" userId="350383c6-760a-44c6-a4b3-e81b26576e2f" providerId="ADAL" clId="{45E022B4-BFCE-4EF7-9EFC-804DFD5F8B7C}" dt="2024-09-05T11:02:05.104" v="278" actId="1076"/>
          <ac:picMkLst>
            <pc:docMk/>
            <pc:sldMk cId="0" sldId="262"/>
            <ac:picMk id="68" creationId="{1F6C30B6-21A4-E963-8BD9-18F38E828F14}"/>
          </ac:picMkLst>
        </pc:picChg>
      </pc:sldChg>
      <pc:sldChg chg="modSp mod">
        <pc:chgData name="Laura Polimadei" userId="350383c6-760a-44c6-a4b3-e81b26576e2f" providerId="ADAL" clId="{45E022B4-BFCE-4EF7-9EFC-804DFD5F8B7C}" dt="2024-09-05T10:55:57.990" v="151" actId="1076"/>
        <pc:sldMkLst>
          <pc:docMk/>
          <pc:sldMk cId="0" sldId="263"/>
        </pc:sldMkLst>
        <pc:spChg chg="mod">
          <ac:chgData name="Laura Polimadei" userId="350383c6-760a-44c6-a4b3-e81b26576e2f" providerId="ADAL" clId="{45E022B4-BFCE-4EF7-9EFC-804DFD5F8B7C}" dt="2024-09-05T10:55:57.990" v="151" actId="1076"/>
          <ac:spMkLst>
            <pc:docMk/>
            <pc:sldMk cId="0" sldId="263"/>
            <ac:spMk id="2" creationId="{00000000-0000-0000-0000-000000000000}"/>
          </ac:spMkLst>
        </pc:spChg>
      </pc:sldChg>
      <pc:sldChg chg="modSp mod">
        <pc:chgData name="Laura Polimadei" userId="350383c6-760a-44c6-a4b3-e81b26576e2f" providerId="ADAL" clId="{45E022B4-BFCE-4EF7-9EFC-804DFD5F8B7C}" dt="2024-09-05T11:02:15.243" v="279" actId="14100"/>
        <pc:sldMkLst>
          <pc:docMk/>
          <pc:sldMk cId="0" sldId="264"/>
        </pc:sldMkLst>
        <pc:picChg chg="mod">
          <ac:chgData name="Laura Polimadei" userId="350383c6-760a-44c6-a4b3-e81b26576e2f" providerId="ADAL" clId="{45E022B4-BFCE-4EF7-9EFC-804DFD5F8B7C}" dt="2024-09-05T11:02:15.243" v="279" actId="14100"/>
          <ac:picMkLst>
            <pc:docMk/>
            <pc:sldMk cId="0" sldId="264"/>
            <ac:picMk id="5" creationId="{00000000-0000-0000-0000-000000000000}"/>
          </ac:picMkLst>
        </pc:picChg>
      </pc:sldChg>
      <pc:sldChg chg="addSp modSp mod">
        <pc:chgData name="Laura Polimadei" userId="350383c6-760a-44c6-a4b3-e81b26576e2f" providerId="ADAL" clId="{45E022B4-BFCE-4EF7-9EFC-804DFD5F8B7C}" dt="2024-09-05T11:02:19.036" v="280"/>
        <pc:sldMkLst>
          <pc:docMk/>
          <pc:sldMk cId="0" sldId="265"/>
        </pc:sldMkLst>
        <pc:spChg chg="mod">
          <ac:chgData name="Laura Polimadei" userId="350383c6-760a-44c6-a4b3-e81b26576e2f" providerId="ADAL" clId="{45E022B4-BFCE-4EF7-9EFC-804DFD5F8B7C}" dt="2024-09-05T10:56:50.544" v="194" actId="20577"/>
          <ac:spMkLst>
            <pc:docMk/>
            <pc:sldMk cId="0" sldId="265"/>
            <ac:spMk id="6" creationId="{00000000-0000-0000-0000-000000000000}"/>
          </ac:spMkLst>
        </pc:spChg>
        <pc:grpChg chg="mod">
          <ac:chgData name="Laura Polimadei" userId="350383c6-760a-44c6-a4b3-e81b26576e2f" providerId="ADAL" clId="{45E022B4-BFCE-4EF7-9EFC-804DFD5F8B7C}" dt="2024-09-05T10:56:58.991" v="195" actId="1076"/>
          <ac:grpSpMkLst>
            <pc:docMk/>
            <pc:sldMk cId="0" sldId="265"/>
            <ac:grpSpMk id="7" creationId="{00000000-0000-0000-0000-000000000000}"/>
          </ac:grpSpMkLst>
        </pc:grpChg>
        <pc:picChg chg="mod">
          <ac:chgData name="Laura Polimadei" userId="350383c6-760a-44c6-a4b3-e81b26576e2f" providerId="ADAL" clId="{45E022B4-BFCE-4EF7-9EFC-804DFD5F8B7C}" dt="2024-09-05T10:57:19.146" v="199" actId="14100"/>
          <ac:picMkLst>
            <pc:docMk/>
            <pc:sldMk cId="0" sldId="265"/>
            <ac:picMk id="11" creationId="{00000000-0000-0000-0000-000000000000}"/>
          </ac:picMkLst>
        </pc:picChg>
        <pc:picChg chg="add mod">
          <ac:chgData name="Laura Polimadei" userId="350383c6-760a-44c6-a4b3-e81b26576e2f" providerId="ADAL" clId="{45E022B4-BFCE-4EF7-9EFC-804DFD5F8B7C}" dt="2024-09-05T11:02:19.036" v="280"/>
          <ac:picMkLst>
            <pc:docMk/>
            <pc:sldMk cId="0" sldId="265"/>
            <ac:picMk id="12" creationId="{37886C69-4FF3-C925-4DC5-9EBCE2DCD6EB}"/>
          </ac:picMkLst>
        </pc:picChg>
      </pc:sldChg>
      <pc:sldChg chg="modSp mod">
        <pc:chgData name="Laura Polimadei" userId="350383c6-760a-44c6-a4b3-e81b26576e2f" providerId="ADAL" clId="{45E022B4-BFCE-4EF7-9EFC-804DFD5F8B7C}" dt="2024-09-05T10:57:56.651" v="201" actId="1076"/>
        <pc:sldMkLst>
          <pc:docMk/>
          <pc:sldMk cId="0" sldId="267"/>
        </pc:sldMkLst>
        <pc:picChg chg="mod">
          <ac:chgData name="Laura Polimadei" userId="350383c6-760a-44c6-a4b3-e81b26576e2f" providerId="ADAL" clId="{45E022B4-BFCE-4EF7-9EFC-804DFD5F8B7C}" dt="2024-09-05T10:57:56.651" v="201" actId="1076"/>
          <ac:picMkLst>
            <pc:docMk/>
            <pc:sldMk cId="0" sldId="267"/>
            <ac:picMk id="4" creationId="{00000000-0000-0000-0000-000000000000}"/>
          </ac:picMkLst>
        </pc:picChg>
      </pc:sldChg>
      <pc:sldChg chg="modSp mod">
        <pc:chgData name="Laura Polimadei" userId="350383c6-760a-44c6-a4b3-e81b26576e2f" providerId="ADAL" clId="{45E022B4-BFCE-4EF7-9EFC-804DFD5F8B7C}" dt="2024-09-05T11:02:32.887" v="282" actId="14100"/>
        <pc:sldMkLst>
          <pc:docMk/>
          <pc:sldMk cId="0" sldId="269"/>
        </pc:sldMkLst>
        <pc:picChg chg="mod">
          <ac:chgData name="Laura Polimadei" userId="350383c6-760a-44c6-a4b3-e81b26576e2f" providerId="ADAL" clId="{45E022B4-BFCE-4EF7-9EFC-804DFD5F8B7C}" dt="2024-09-05T11:02:32.887" v="282" actId="14100"/>
          <ac:picMkLst>
            <pc:docMk/>
            <pc:sldMk cId="0" sldId="269"/>
            <ac:picMk id="6" creationId="{00000000-0000-0000-0000-000000000000}"/>
          </ac:picMkLst>
        </pc:picChg>
      </pc:sldChg>
      <pc:sldChg chg="addSp delSp modSp mod">
        <pc:chgData name="Laura Polimadei" userId="350383c6-760a-44c6-a4b3-e81b26576e2f" providerId="ADAL" clId="{45E022B4-BFCE-4EF7-9EFC-804DFD5F8B7C}" dt="2024-09-05T11:02:53.801" v="293" actId="14100"/>
        <pc:sldMkLst>
          <pc:docMk/>
          <pc:sldMk cId="0" sldId="270"/>
        </pc:sldMkLst>
        <pc:spChg chg="del mod">
          <ac:chgData name="Laura Polimadei" userId="350383c6-760a-44c6-a4b3-e81b26576e2f" providerId="ADAL" clId="{45E022B4-BFCE-4EF7-9EFC-804DFD5F8B7C}" dt="2024-09-05T11:02:42.445" v="290"/>
          <ac:spMkLst>
            <pc:docMk/>
            <pc:sldMk cId="0" sldId="270"/>
            <ac:spMk id="4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1:02:40.145" v="284" actId="478"/>
          <ac:spMkLst>
            <pc:docMk/>
            <pc:sldMk cId="0" sldId="270"/>
            <ac:spMk id="5" creationId="{00000000-0000-0000-0000-000000000000}"/>
          </ac:spMkLst>
        </pc:spChg>
        <pc:spChg chg="del mod">
          <ac:chgData name="Laura Polimadei" userId="350383c6-760a-44c6-a4b3-e81b26576e2f" providerId="ADAL" clId="{45E022B4-BFCE-4EF7-9EFC-804DFD5F8B7C}" dt="2024-09-05T10:58:16.755" v="205" actId="478"/>
          <ac:spMkLst>
            <pc:docMk/>
            <pc:sldMk cId="0" sldId="270"/>
            <ac:spMk id="6" creationId="{00000000-0000-0000-0000-000000000000}"/>
          </ac:spMkLst>
        </pc:spChg>
        <pc:spChg chg="mod">
          <ac:chgData name="Laura Polimadei" userId="350383c6-760a-44c6-a4b3-e81b26576e2f" providerId="ADAL" clId="{45E022B4-BFCE-4EF7-9EFC-804DFD5F8B7C}" dt="2024-09-05T10:58:55.916" v="210" actId="2711"/>
          <ac:spMkLst>
            <pc:docMk/>
            <pc:sldMk cId="0" sldId="270"/>
            <ac:spMk id="7" creationId="{00000000-0000-0000-0000-000000000000}"/>
          </ac:spMkLst>
        </pc:spChg>
        <pc:spChg chg="add del mod">
          <ac:chgData name="Laura Polimadei" userId="350383c6-760a-44c6-a4b3-e81b26576e2f" providerId="ADAL" clId="{45E022B4-BFCE-4EF7-9EFC-804DFD5F8B7C}" dt="2024-09-05T10:58:20.280" v="206" actId="478"/>
          <ac:spMkLst>
            <pc:docMk/>
            <pc:sldMk cId="0" sldId="270"/>
            <ac:spMk id="12" creationId="{D8DD4BED-4F07-CF14-DAA9-DCF7A95E3F4D}"/>
          </ac:spMkLst>
        </pc:spChg>
        <pc:grpChg chg="add mod">
          <ac:chgData name="Laura Polimadei" userId="350383c6-760a-44c6-a4b3-e81b26576e2f" providerId="ADAL" clId="{45E022B4-BFCE-4EF7-9EFC-804DFD5F8B7C}" dt="2024-09-05T10:58:23.146" v="207" actId="1076"/>
          <ac:grpSpMkLst>
            <pc:docMk/>
            <pc:sldMk cId="0" sldId="270"/>
            <ac:grpSpMk id="8" creationId="{1A555030-7B96-364A-B90F-DDDDEF1E174B}"/>
          </ac:grpSpMkLst>
        </pc:grpChg>
        <pc:picChg chg="del">
          <ac:chgData name="Laura Polimadei" userId="350383c6-760a-44c6-a4b3-e81b26576e2f" providerId="ADAL" clId="{45E022B4-BFCE-4EF7-9EFC-804DFD5F8B7C}" dt="2024-09-05T11:02:42.445" v="288" actId="478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Laura Polimadei" userId="350383c6-760a-44c6-a4b3-e81b26576e2f" providerId="ADAL" clId="{45E022B4-BFCE-4EF7-9EFC-804DFD5F8B7C}" dt="2024-09-05T10:58:11.787" v="202"/>
          <ac:picMkLst>
            <pc:docMk/>
            <pc:sldMk cId="0" sldId="270"/>
            <ac:picMk id="9" creationId="{4C91875C-9E8D-2458-3541-A328AF8D2142}"/>
          </ac:picMkLst>
        </pc:picChg>
        <pc:picChg chg="mod">
          <ac:chgData name="Laura Polimadei" userId="350383c6-760a-44c6-a4b3-e81b26576e2f" providerId="ADAL" clId="{45E022B4-BFCE-4EF7-9EFC-804DFD5F8B7C}" dt="2024-09-05T10:58:11.787" v="202"/>
          <ac:picMkLst>
            <pc:docMk/>
            <pc:sldMk cId="0" sldId="270"/>
            <ac:picMk id="10" creationId="{5020F6B2-C042-CAFD-7AAD-92766B057ACB}"/>
          </ac:picMkLst>
        </pc:picChg>
        <pc:picChg chg="add mod">
          <ac:chgData name="Laura Polimadei" userId="350383c6-760a-44c6-a4b3-e81b26576e2f" providerId="ADAL" clId="{45E022B4-BFCE-4EF7-9EFC-804DFD5F8B7C}" dt="2024-09-05T11:02:53.801" v="293" actId="14100"/>
          <ac:picMkLst>
            <pc:docMk/>
            <pc:sldMk cId="0" sldId="270"/>
            <ac:picMk id="13" creationId="{8174FA3E-378A-DB6F-74E7-96648FC62A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414" y="942974"/>
            <a:ext cx="3997325" cy="42037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9254" y="932814"/>
            <a:ext cx="3985895" cy="4089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4280" y="488950"/>
            <a:ext cx="5862320" cy="945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49698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416" y="2182495"/>
            <a:ext cx="8077200" cy="397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ierplanner.easystaff.it/agendaweb_unier/index.php?view=home&amp;include=homepage&amp;_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18" Type="http://schemas.openxmlformats.org/officeDocument/2006/relationships/image" Target="../media/image39.jpg"/><Relationship Id="rId26" Type="http://schemas.openxmlformats.org/officeDocument/2006/relationships/image" Target="../media/image47.jpg"/><Relationship Id="rId3" Type="http://schemas.openxmlformats.org/officeDocument/2006/relationships/image" Target="../media/image25.png"/><Relationship Id="rId21" Type="http://schemas.openxmlformats.org/officeDocument/2006/relationships/image" Target="../media/image42.jpg"/><Relationship Id="rId7" Type="http://schemas.openxmlformats.org/officeDocument/2006/relationships/hyperlink" Target="mailto:andrea.IIorente@unier.it" TargetMode="External"/><Relationship Id="rId12" Type="http://schemas.openxmlformats.org/officeDocument/2006/relationships/image" Target="../media/image33.jpg"/><Relationship Id="rId17" Type="http://schemas.openxmlformats.org/officeDocument/2006/relationships/image" Target="../media/image38.jpg"/><Relationship Id="rId25" Type="http://schemas.openxmlformats.org/officeDocument/2006/relationships/image" Target="../media/image46.jpg"/><Relationship Id="rId2" Type="http://schemas.openxmlformats.org/officeDocument/2006/relationships/image" Target="../media/image24.png"/><Relationship Id="rId16" Type="http://schemas.openxmlformats.org/officeDocument/2006/relationships/image" Target="../media/image37.jpg"/><Relationship Id="rId20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2.jpg"/><Relationship Id="rId24" Type="http://schemas.openxmlformats.org/officeDocument/2006/relationships/image" Target="../media/image45.jpg"/><Relationship Id="rId5" Type="http://schemas.openxmlformats.org/officeDocument/2006/relationships/image" Target="../media/image27.jpg"/><Relationship Id="rId15" Type="http://schemas.openxmlformats.org/officeDocument/2006/relationships/image" Target="../media/image36.jpg"/><Relationship Id="rId23" Type="http://schemas.openxmlformats.org/officeDocument/2006/relationships/image" Target="../media/image44.jpg"/><Relationship Id="rId28" Type="http://schemas.openxmlformats.org/officeDocument/2006/relationships/image" Target="../media/image4.png"/><Relationship Id="rId10" Type="http://schemas.openxmlformats.org/officeDocument/2006/relationships/image" Target="../media/image31.jpg"/><Relationship Id="rId19" Type="http://schemas.openxmlformats.org/officeDocument/2006/relationships/image" Target="../media/image40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Relationship Id="rId14" Type="http://schemas.openxmlformats.org/officeDocument/2006/relationships/image" Target="../media/image35.jpg"/><Relationship Id="rId22" Type="http://schemas.openxmlformats.org/officeDocument/2006/relationships/image" Target="../media/image43.jpg"/><Relationship Id="rId27" Type="http://schemas.openxmlformats.org/officeDocument/2006/relationships/image" Target="../media/image4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1776" y="1621536"/>
            <a:ext cx="2407920" cy="4114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60954" y="577925"/>
            <a:ext cx="3369564" cy="543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9305" algn="l"/>
              </a:tabLst>
            </a:pPr>
            <a:r>
              <a:rPr lang="it-IT" sz="3450" u="sng" dirty="0">
                <a:latin typeface="Segoe UI Black" panose="020B0A02040204020203" pitchFamily="34" charset="0"/>
                <a:ea typeface="Segoe UI Black" panose="020B0A02040204020203" pitchFamily="34" charset="0"/>
                <a:cs typeface="Arial MT"/>
              </a:rPr>
              <a:t>UERCLASS App</a:t>
            </a:r>
            <a:endParaRPr sz="3450" u="sng" dirty="0">
              <a:latin typeface="Segoe UI Black" panose="020B0A02040204020203" pitchFamily="34" charset="0"/>
              <a:ea typeface="Segoe UI Black" panose="020B0A02040204020203" pitchFamily="34" charset="0"/>
              <a:cs typeface="Arial MT"/>
            </a:endParaRPr>
          </a:p>
        </p:txBody>
      </p:sp>
      <p:pic>
        <p:nvPicPr>
          <p:cNvPr id="8" name="object 10">
            <a:extLst>
              <a:ext uri="{FF2B5EF4-FFF2-40B4-BE49-F238E27FC236}">
                <a16:creationId xmlns:a16="http://schemas.microsoft.com/office/drawing/2014/main" id="{CED97C9D-5AE6-802B-DF7D-2A2C48D8354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6019800"/>
            <a:ext cx="15240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5541"/>
            <a:ext cx="5184140" cy="517525"/>
            <a:chOff x="0" y="545541"/>
            <a:chExt cx="5184140" cy="51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0845" y="606425"/>
              <a:ext cx="3502786" cy="3378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45541"/>
              <a:ext cx="2693670" cy="517525"/>
            </a:xfrm>
            <a:custGeom>
              <a:avLst/>
              <a:gdLst/>
              <a:ahLst/>
              <a:cxnLst/>
              <a:rect l="l" t="t" r="r" b="b"/>
              <a:pathLst>
                <a:path w="2693670" h="517525">
                  <a:moveTo>
                    <a:pt x="2693162" y="0"/>
                  </a:moveTo>
                  <a:lnTo>
                    <a:pt x="0" y="0"/>
                  </a:lnTo>
                  <a:lnTo>
                    <a:pt x="0" y="516940"/>
                  </a:lnTo>
                  <a:lnTo>
                    <a:pt x="2693162" y="516940"/>
                  </a:lnTo>
                  <a:lnTo>
                    <a:pt x="2693162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3600" b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attendance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5080" indent="-342900" algn="just">
              <a:lnSpc>
                <a:spcPct val="95800"/>
              </a:lnSpc>
              <a:spcBef>
                <a:spcPts val="235"/>
              </a:spcBef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385" dirty="0"/>
              <a:t> </a:t>
            </a:r>
            <a:r>
              <a:rPr dirty="0"/>
              <a:t>are</a:t>
            </a:r>
            <a:r>
              <a:rPr spc="395" dirty="0"/>
              <a:t> </a:t>
            </a:r>
            <a:r>
              <a:rPr dirty="0"/>
              <a:t>required</a:t>
            </a:r>
            <a:r>
              <a:rPr spc="395" dirty="0"/>
              <a:t> </a:t>
            </a:r>
            <a:r>
              <a:rPr dirty="0"/>
              <a:t>to</a:t>
            </a:r>
            <a:r>
              <a:rPr spc="375" dirty="0"/>
              <a:t> </a:t>
            </a:r>
            <a:r>
              <a:rPr dirty="0"/>
              <a:t>attend</a:t>
            </a:r>
            <a:r>
              <a:rPr spc="395" dirty="0"/>
              <a:t> </a:t>
            </a:r>
            <a:r>
              <a:rPr dirty="0"/>
              <a:t>at</a:t>
            </a:r>
            <a:r>
              <a:rPr spc="390" dirty="0"/>
              <a:t> </a:t>
            </a:r>
            <a:r>
              <a:rPr dirty="0"/>
              <a:t>least</a:t>
            </a:r>
            <a:r>
              <a:rPr spc="415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</a:t>
            </a:r>
            <a:r>
              <a:rPr sz="2400" b="1" u="sng" spc="4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%</a:t>
            </a:r>
            <a:r>
              <a:rPr sz="2400" b="1" spc="459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37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495" dirty="0"/>
              <a:t> </a:t>
            </a:r>
            <a:r>
              <a:rPr dirty="0"/>
              <a:t>lessons</a:t>
            </a:r>
            <a:r>
              <a:rPr spc="500" dirty="0"/>
              <a:t> </a:t>
            </a:r>
            <a:r>
              <a:rPr dirty="0"/>
              <a:t>in</a:t>
            </a:r>
            <a:r>
              <a:rPr spc="505" dirty="0"/>
              <a:t> </a:t>
            </a:r>
            <a:r>
              <a:rPr dirty="0"/>
              <a:t>order</a:t>
            </a:r>
            <a:r>
              <a:rPr spc="495" dirty="0"/>
              <a:t> </a:t>
            </a:r>
            <a:r>
              <a:rPr dirty="0"/>
              <a:t>to</a:t>
            </a:r>
            <a:r>
              <a:rPr spc="500" dirty="0"/>
              <a:t> </a:t>
            </a:r>
            <a:r>
              <a:rPr dirty="0"/>
              <a:t>be</a:t>
            </a:r>
            <a:r>
              <a:rPr spc="500" dirty="0"/>
              <a:t> </a:t>
            </a:r>
            <a:r>
              <a:rPr dirty="0"/>
              <a:t>allowed</a:t>
            </a:r>
            <a:r>
              <a:rPr spc="490" dirty="0"/>
              <a:t> </a:t>
            </a:r>
            <a:r>
              <a:rPr dirty="0"/>
              <a:t>to</a:t>
            </a:r>
            <a:r>
              <a:rPr spc="495" dirty="0"/>
              <a:t> </a:t>
            </a:r>
            <a:r>
              <a:rPr dirty="0"/>
              <a:t>take</a:t>
            </a:r>
            <a:r>
              <a:rPr spc="505" dirty="0"/>
              <a:t> </a:t>
            </a:r>
            <a:r>
              <a:rPr spc="-25" dirty="0"/>
              <a:t>the </a:t>
            </a:r>
            <a:r>
              <a:rPr dirty="0"/>
              <a:t>corresponding</a:t>
            </a:r>
            <a:r>
              <a:rPr spc="10" dirty="0"/>
              <a:t>  </a:t>
            </a:r>
            <a:r>
              <a:rPr dirty="0"/>
              <a:t>exam</a:t>
            </a:r>
            <a:r>
              <a:rPr spc="5" dirty="0"/>
              <a:t>  </a:t>
            </a:r>
            <a:r>
              <a:rPr dirty="0"/>
              <a:t>in</a:t>
            </a:r>
            <a:r>
              <a:rPr spc="10" dirty="0"/>
              <a:t>  </a:t>
            </a:r>
            <a:r>
              <a:rPr dirty="0"/>
              <a:t>the</a:t>
            </a:r>
            <a:r>
              <a:rPr spc="10" dirty="0"/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extraordinary</a:t>
            </a:r>
            <a:r>
              <a:rPr sz="2400" b="1" spc="215" dirty="0">
                <a:latin typeface="Arial"/>
                <a:cs typeface="Arial"/>
              </a:rPr>
              <a:t>  </a:t>
            </a:r>
            <a:r>
              <a:rPr spc="-10" dirty="0"/>
              <a:t>session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first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call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lang="it-IT" dirty="0"/>
              <a:t>Winter</a:t>
            </a:r>
            <a:r>
              <a:rPr spc="-15" dirty="0"/>
              <a:t> </a:t>
            </a:r>
            <a:r>
              <a:rPr dirty="0"/>
              <a:t>session</a:t>
            </a:r>
            <a:r>
              <a:rPr spc="-65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lang="it-IT" spc="-10" dirty="0" err="1"/>
              <a:t>January</a:t>
            </a:r>
            <a:r>
              <a:rPr spc="-10" dirty="0"/>
              <a:t>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5"/>
              </a:spcBef>
              <a:buFont typeface="Times New Roman"/>
              <a:buChar char="•"/>
            </a:pPr>
            <a:endParaRPr sz="2400" dirty="0">
              <a:latin typeface="Arial"/>
              <a:cs typeface="Arial"/>
            </a:endParaRPr>
          </a:p>
          <a:p>
            <a:pPr marL="355600" marR="81915" indent="-342900" algn="just">
              <a:lnSpc>
                <a:spcPct val="95900"/>
              </a:lnSpc>
              <a:buSzPct val="92307"/>
              <a:buFont typeface="Times New Roman"/>
              <a:buChar char="•"/>
              <a:tabLst>
                <a:tab pos="355600" algn="l"/>
              </a:tabLst>
            </a:pPr>
            <a:r>
              <a:rPr dirty="0"/>
              <a:t>Students</a:t>
            </a:r>
            <a:r>
              <a:rPr spc="220" dirty="0"/>
              <a:t> </a:t>
            </a:r>
            <a:r>
              <a:rPr dirty="0"/>
              <a:t>who</a:t>
            </a:r>
            <a:r>
              <a:rPr spc="215" dirty="0"/>
              <a:t> </a:t>
            </a:r>
            <a:r>
              <a:rPr dirty="0"/>
              <a:t>have</a:t>
            </a:r>
            <a:r>
              <a:rPr spc="229" dirty="0"/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400" b="1" spc="295" dirty="0">
                <a:latin typeface="Arial"/>
                <a:cs typeface="Arial"/>
              </a:rPr>
              <a:t> </a:t>
            </a:r>
            <a:r>
              <a:rPr dirty="0"/>
              <a:t>attended</a:t>
            </a:r>
            <a:r>
              <a:rPr spc="215" dirty="0"/>
              <a:t> </a:t>
            </a:r>
            <a:r>
              <a:rPr dirty="0"/>
              <a:t>at</a:t>
            </a:r>
            <a:r>
              <a:rPr spc="229" dirty="0"/>
              <a:t> </a:t>
            </a:r>
            <a:r>
              <a:rPr dirty="0"/>
              <a:t>least</a:t>
            </a:r>
            <a:r>
              <a:rPr spc="229" dirty="0"/>
              <a:t> </a:t>
            </a:r>
            <a:r>
              <a:rPr dirty="0"/>
              <a:t>50%</a:t>
            </a:r>
            <a:r>
              <a:rPr spc="225" dirty="0"/>
              <a:t> </a:t>
            </a:r>
            <a:r>
              <a:rPr dirty="0"/>
              <a:t>of</a:t>
            </a:r>
            <a:r>
              <a:rPr spc="215" dirty="0"/>
              <a:t> </a:t>
            </a:r>
            <a:r>
              <a:rPr spc="-50" dirty="0"/>
              <a:t>a </a:t>
            </a:r>
            <a:r>
              <a:rPr dirty="0"/>
              <a:t>course</a:t>
            </a:r>
            <a:r>
              <a:rPr spc="350" dirty="0"/>
              <a:t>  </a:t>
            </a:r>
            <a:r>
              <a:rPr dirty="0"/>
              <a:t>lessons</a:t>
            </a:r>
            <a:r>
              <a:rPr spc="355" dirty="0"/>
              <a:t>  </a:t>
            </a:r>
            <a:r>
              <a:rPr dirty="0"/>
              <a:t>will</a:t>
            </a:r>
            <a:r>
              <a:rPr spc="345" dirty="0"/>
              <a:t>  </a:t>
            </a:r>
            <a:r>
              <a:rPr dirty="0"/>
              <a:t>be</a:t>
            </a:r>
            <a:r>
              <a:rPr spc="355" dirty="0"/>
              <a:t> 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exclusively</a:t>
            </a:r>
            <a:r>
              <a:rPr sz="2400" b="1" spc="409" dirty="0">
                <a:latin typeface="Arial"/>
                <a:cs typeface="Arial"/>
              </a:rPr>
              <a:t>  </a:t>
            </a:r>
            <a:r>
              <a:rPr dirty="0"/>
              <a:t>allowed</a:t>
            </a:r>
            <a:r>
              <a:rPr spc="350" dirty="0"/>
              <a:t>  </a:t>
            </a:r>
            <a:r>
              <a:rPr spc="-25" dirty="0"/>
              <a:t>to </a:t>
            </a:r>
            <a:r>
              <a:rPr dirty="0"/>
              <a:t>participate</a:t>
            </a:r>
            <a:r>
              <a:rPr spc="95" dirty="0"/>
              <a:t>  </a:t>
            </a:r>
            <a:r>
              <a:rPr dirty="0"/>
              <a:t>in</a:t>
            </a:r>
            <a:r>
              <a:rPr spc="110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dirty="0"/>
              <a:t>last</a:t>
            </a:r>
            <a:r>
              <a:rPr spc="100" dirty="0"/>
              <a:t>  </a:t>
            </a:r>
            <a:r>
              <a:rPr dirty="0"/>
              <a:t>two</a:t>
            </a:r>
            <a:r>
              <a:rPr spc="100" dirty="0"/>
              <a:t>  </a:t>
            </a:r>
            <a:r>
              <a:rPr dirty="0"/>
              <a:t>calls</a:t>
            </a:r>
            <a:r>
              <a:rPr spc="105" dirty="0"/>
              <a:t>  </a:t>
            </a:r>
            <a:r>
              <a:rPr dirty="0"/>
              <a:t>of</a:t>
            </a:r>
            <a:r>
              <a:rPr spc="95" dirty="0"/>
              <a:t>  </a:t>
            </a:r>
            <a:r>
              <a:rPr dirty="0"/>
              <a:t>the</a:t>
            </a:r>
            <a:r>
              <a:rPr spc="105" dirty="0"/>
              <a:t>  </a:t>
            </a:r>
            <a:r>
              <a:rPr lang="it-IT" spc="-10" dirty="0"/>
              <a:t>Winter</a:t>
            </a:r>
            <a:r>
              <a:rPr spc="-10" dirty="0"/>
              <a:t> </a:t>
            </a:r>
            <a:r>
              <a:rPr dirty="0"/>
              <a:t>session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lang="it-IT" sz="2400" b="1" dirty="0" err="1">
                <a:latin typeface="Arial"/>
                <a:cs typeface="Arial"/>
              </a:rPr>
              <a:t>January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lang="it-IT" sz="2400" b="1" dirty="0" err="1">
                <a:latin typeface="Arial"/>
                <a:cs typeface="Arial"/>
              </a:rPr>
              <a:t>February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person.</a:t>
            </a:r>
            <a:r>
              <a:rPr spc="-15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not</a:t>
            </a:r>
            <a:r>
              <a:rPr spc="-10" dirty="0"/>
              <a:t> possible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take</a:t>
            </a:r>
            <a:r>
              <a:rPr spc="-40" dirty="0"/>
              <a:t> </a:t>
            </a:r>
            <a:r>
              <a:rPr dirty="0"/>
              <a:t>exams</a:t>
            </a:r>
            <a:r>
              <a:rPr spc="-30" dirty="0"/>
              <a:t> </a:t>
            </a:r>
            <a:r>
              <a:rPr spc="-10" dirty="0"/>
              <a:t>online.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76200" y="0"/>
            <a:ext cx="9220200" cy="6934199"/>
            <a:chOff x="-76200" y="19685"/>
            <a:chExt cx="9220200" cy="6934199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0665" y="626110"/>
              <a:ext cx="2179319" cy="4076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0054" y="1179194"/>
              <a:ext cx="3197224" cy="419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36230" y="1068705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76200" y="19685"/>
              <a:ext cx="9220200" cy="6934199"/>
            </a:xfrm>
            <a:prstGeom prst="rect">
              <a:avLst/>
            </a:prstGeom>
          </p:spPr>
        </p:pic>
      </p:grpSp>
      <p:pic>
        <p:nvPicPr>
          <p:cNvPr id="12" name="object 10">
            <a:extLst>
              <a:ext uri="{FF2B5EF4-FFF2-40B4-BE49-F238E27FC236}">
                <a16:creationId xmlns:a16="http://schemas.microsoft.com/office/drawing/2014/main" id="{37886C69-4FF3-C925-4DC5-9EBCE2DCD6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480" y="1920367"/>
            <a:ext cx="7877175" cy="43033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6235" marR="119380" indent="-340995" algn="just">
              <a:lnSpc>
                <a:spcPts val="2650"/>
              </a:lnSpc>
              <a:spcBef>
                <a:spcPts val="284"/>
              </a:spcBef>
              <a:buSzPct val="95652"/>
              <a:buFont typeface="Times New Roman"/>
              <a:buChar char="•"/>
              <a:tabLst>
                <a:tab pos="360045" algn="l"/>
              </a:tabLst>
            </a:pP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must</a:t>
            </a:r>
            <a:r>
              <a:rPr sz="2300" spc="4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register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their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attendance</a:t>
            </a:r>
            <a:r>
              <a:rPr sz="2200" b="1" spc="120" dirty="0">
                <a:latin typeface="Arial"/>
                <a:cs typeface="Arial"/>
              </a:rPr>
              <a:t> </a:t>
            </a:r>
            <a:r>
              <a:rPr sz="2300" dirty="0">
                <a:latin typeface="Arial MT"/>
                <a:cs typeface="Arial MT"/>
              </a:rPr>
              <a:t>digitally</a:t>
            </a:r>
            <a:r>
              <a:rPr sz="2300" spc="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through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-25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  <a:p>
            <a:pPr marL="354330" marR="5080" indent="-342265" algn="just">
              <a:lnSpc>
                <a:spcPct val="99400"/>
              </a:lnSpc>
              <a:spcBef>
                <a:spcPts val="750"/>
              </a:spcBef>
              <a:buSzPct val="95652"/>
              <a:buFont typeface="Times New Roman"/>
              <a:buChar char="•"/>
              <a:tabLst>
                <a:tab pos="355600" algn="l"/>
              </a:tabLst>
            </a:pPr>
            <a:r>
              <a:rPr sz="2300" dirty="0">
                <a:latin typeface="Arial MT"/>
                <a:cs typeface="Arial MT"/>
              </a:rPr>
              <a:t>In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unlikely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event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8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6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app,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60" dirty="0">
                <a:latin typeface="Arial MT"/>
                <a:cs typeface="Arial MT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immediately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</a:t>
            </a:r>
            <a:r>
              <a:rPr sz="2200" b="1" u="sng" spc="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200" b="1" u="sng" spc="2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professor</a:t>
            </a:r>
            <a:r>
              <a:rPr sz="2200" b="1" spc="-10" dirty="0">
                <a:latin typeface="Arial"/>
                <a:cs typeface="Arial"/>
              </a:rPr>
              <a:t> 	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0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2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lesson,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so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he/she</a:t>
            </a:r>
            <a:r>
              <a:rPr sz="2300" spc="114" dirty="0">
                <a:latin typeface="Arial MT"/>
                <a:cs typeface="Arial MT"/>
              </a:rPr>
              <a:t>  </a:t>
            </a:r>
            <a:r>
              <a:rPr sz="2300" spc="-25" dirty="0">
                <a:latin typeface="Arial MT"/>
                <a:cs typeface="Arial MT"/>
              </a:rPr>
              <a:t>can 	</a:t>
            </a:r>
            <a:r>
              <a:rPr sz="2300" dirty="0">
                <a:latin typeface="Arial MT"/>
                <a:cs typeface="Arial MT"/>
              </a:rPr>
              <a:t>manually</a:t>
            </a:r>
            <a:r>
              <a:rPr sz="2300" spc="2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register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student’s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2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28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28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same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lesson.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It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is</a:t>
            </a:r>
            <a:r>
              <a:rPr sz="2300" spc="1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possible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allege</a:t>
            </a:r>
            <a:r>
              <a:rPr sz="2300" spc="1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12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140" dirty="0">
                <a:latin typeface="Arial MT"/>
                <a:cs typeface="Arial MT"/>
              </a:rPr>
              <a:t> </a:t>
            </a:r>
            <a:r>
              <a:rPr sz="2300" spc="-25" dirty="0">
                <a:latin typeface="Arial MT"/>
                <a:cs typeface="Arial MT"/>
              </a:rPr>
              <a:t>of 	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semester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minimum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not</a:t>
            </a:r>
            <a:r>
              <a:rPr sz="2300" spc="17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been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because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misfunctioning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-10" dirty="0">
                <a:latin typeface="Arial MT"/>
                <a:cs typeface="Arial MT"/>
              </a:rPr>
              <a:t> 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5" dirty="0">
                <a:latin typeface="Arial MT"/>
                <a:cs typeface="Arial MT"/>
              </a:rPr>
              <a:t>  </a:t>
            </a:r>
            <a:r>
              <a:rPr sz="2300" spc="-10" dirty="0">
                <a:latin typeface="Arial MT"/>
                <a:cs typeface="Arial MT"/>
              </a:rPr>
              <a:t>UERClass 	</a:t>
            </a:r>
            <a:r>
              <a:rPr sz="2300" dirty="0">
                <a:latin typeface="Arial MT"/>
                <a:cs typeface="Arial MT"/>
              </a:rPr>
              <a:t>app.</a:t>
            </a:r>
            <a:r>
              <a:rPr sz="2300" spc="32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Students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need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to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check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end</a:t>
            </a:r>
            <a:r>
              <a:rPr sz="2300" spc="33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3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each</a:t>
            </a:r>
            <a:r>
              <a:rPr sz="2300" spc="345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lesson 	</a:t>
            </a:r>
            <a:r>
              <a:rPr sz="2300" dirty="0">
                <a:latin typeface="Arial MT"/>
                <a:cs typeface="Arial MT"/>
              </a:rPr>
              <a:t>that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19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percentage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of</a:t>
            </a:r>
            <a:r>
              <a:rPr sz="2300" spc="19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attendance</a:t>
            </a:r>
            <a:r>
              <a:rPr sz="2300" spc="175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has</a:t>
            </a:r>
            <a:r>
              <a:rPr sz="2300" spc="20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been</a:t>
            </a:r>
            <a:r>
              <a:rPr sz="2300" spc="204" dirty="0">
                <a:latin typeface="Arial MT"/>
                <a:cs typeface="Arial MT"/>
              </a:rPr>
              <a:t> </a:t>
            </a:r>
            <a:r>
              <a:rPr sz="2300" spc="-10" dirty="0">
                <a:latin typeface="Arial MT"/>
                <a:cs typeface="Arial MT"/>
              </a:rPr>
              <a:t>successfully 	</a:t>
            </a:r>
            <a:r>
              <a:rPr sz="2300" dirty="0">
                <a:latin typeface="Arial MT"/>
                <a:cs typeface="Arial MT"/>
              </a:rPr>
              <a:t>registered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in</a:t>
            </a:r>
            <a:r>
              <a:rPr sz="2300" spc="-4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the</a:t>
            </a:r>
            <a:r>
              <a:rPr sz="2300" spc="-30" dirty="0">
                <a:latin typeface="Arial MT"/>
                <a:cs typeface="Arial MT"/>
              </a:rPr>
              <a:t> </a:t>
            </a:r>
            <a:r>
              <a:rPr sz="2300" dirty="0">
                <a:latin typeface="Arial MT"/>
                <a:cs typeface="Arial MT"/>
              </a:rPr>
              <a:t>UERClass</a:t>
            </a:r>
            <a:r>
              <a:rPr sz="2300" spc="10" dirty="0">
                <a:latin typeface="Arial MT"/>
                <a:cs typeface="Arial MT"/>
              </a:rPr>
              <a:t> </a:t>
            </a:r>
            <a:r>
              <a:rPr sz="2300" spc="-20" dirty="0">
                <a:latin typeface="Arial MT"/>
                <a:cs typeface="Arial MT"/>
              </a:rPr>
              <a:t>app.</a:t>
            </a:r>
            <a:endParaRPr sz="23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87"/>
            <a:ext cx="9144000" cy="6849109"/>
            <a:chOff x="0" y="8887"/>
            <a:chExt cx="9144000" cy="68491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4189" y="1091564"/>
              <a:ext cx="3218180" cy="4184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60" y="1081404"/>
              <a:ext cx="3208655" cy="4089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7989" y="568324"/>
              <a:ext cx="5815329" cy="4127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7195" y="558799"/>
              <a:ext cx="5806439" cy="401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74330" y="535305"/>
              <a:ext cx="996315" cy="878205"/>
            </a:xfrm>
            <a:custGeom>
              <a:avLst/>
              <a:gdLst/>
              <a:ahLst/>
              <a:cxnLst/>
              <a:rect l="l" t="t" r="r" b="b"/>
              <a:pathLst>
                <a:path w="996315" h="878205">
                  <a:moveTo>
                    <a:pt x="493395" y="0"/>
                  </a:moveTo>
                  <a:lnTo>
                    <a:pt x="458470" y="22860"/>
                  </a:lnTo>
                  <a:lnTo>
                    <a:pt x="5715" y="808990"/>
                  </a:lnTo>
                  <a:lnTo>
                    <a:pt x="0" y="826135"/>
                  </a:lnTo>
                  <a:lnTo>
                    <a:pt x="1270" y="843915"/>
                  </a:lnTo>
                  <a:lnTo>
                    <a:pt x="9525" y="859790"/>
                  </a:lnTo>
                  <a:lnTo>
                    <a:pt x="23495" y="872490"/>
                  </a:lnTo>
                  <a:lnTo>
                    <a:pt x="30479" y="876300"/>
                  </a:lnTo>
                  <a:lnTo>
                    <a:pt x="38100" y="878205"/>
                  </a:lnTo>
                  <a:lnTo>
                    <a:pt x="949325" y="878205"/>
                  </a:lnTo>
                  <a:lnTo>
                    <a:pt x="967740" y="874395"/>
                  </a:lnTo>
                  <a:lnTo>
                    <a:pt x="982345" y="864870"/>
                  </a:lnTo>
                  <a:lnTo>
                    <a:pt x="988695" y="855345"/>
                  </a:lnTo>
                  <a:lnTo>
                    <a:pt x="38100" y="855345"/>
                  </a:lnTo>
                  <a:lnTo>
                    <a:pt x="30479" y="850900"/>
                  </a:lnTo>
                  <a:lnTo>
                    <a:pt x="21590" y="836930"/>
                  </a:lnTo>
                  <a:lnTo>
                    <a:pt x="21590" y="828040"/>
                  </a:lnTo>
                  <a:lnTo>
                    <a:pt x="26035" y="820420"/>
                  </a:lnTo>
                  <a:lnTo>
                    <a:pt x="478790" y="34290"/>
                  </a:lnTo>
                  <a:lnTo>
                    <a:pt x="484504" y="27305"/>
                  </a:lnTo>
                  <a:lnTo>
                    <a:pt x="492125" y="23495"/>
                  </a:lnTo>
                  <a:lnTo>
                    <a:pt x="501015" y="22860"/>
                  </a:lnTo>
                  <a:lnTo>
                    <a:pt x="538479" y="22860"/>
                  </a:lnTo>
                  <a:lnTo>
                    <a:pt x="526415" y="8890"/>
                  </a:lnTo>
                  <a:lnTo>
                    <a:pt x="511175" y="1270"/>
                  </a:lnTo>
                  <a:lnTo>
                    <a:pt x="493395" y="0"/>
                  </a:lnTo>
                  <a:close/>
                </a:path>
                <a:path w="996315" h="878205">
                  <a:moveTo>
                    <a:pt x="974090" y="781050"/>
                  </a:moveTo>
                  <a:lnTo>
                    <a:pt x="974090" y="836930"/>
                  </a:lnTo>
                  <a:lnTo>
                    <a:pt x="969645" y="843915"/>
                  </a:lnTo>
                  <a:lnTo>
                    <a:pt x="965835" y="850900"/>
                  </a:lnTo>
                  <a:lnTo>
                    <a:pt x="958215" y="855345"/>
                  </a:lnTo>
                  <a:lnTo>
                    <a:pt x="988695" y="855345"/>
                  </a:lnTo>
                  <a:lnTo>
                    <a:pt x="992504" y="850265"/>
                  </a:lnTo>
                  <a:lnTo>
                    <a:pt x="996315" y="831850"/>
                  </a:lnTo>
                  <a:lnTo>
                    <a:pt x="996315" y="823595"/>
                  </a:lnTo>
                  <a:lnTo>
                    <a:pt x="993775" y="815975"/>
                  </a:lnTo>
                  <a:lnTo>
                    <a:pt x="989965" y="808990"/>
                  </a:lnTo>
                  <a:lnTo>
                    <a:pt x="974090" y="781050"/>
                  </a:lnTo>
                  <a:close/>
                </a:path>
                <a:path w="996315" h="878205">
                  <a:moveTo>
                    <a:pt x="538479" y="22860"/>
                  </a:moveTo>
                  <a:lnTo>
                    <a:pt x="501015" y="22860"/>
                  </a:lnTo>
                  <a:lnTo>
                    <a:pt x="509270" y="25400"/>
                  </a:lnTo>
                  <a:lnTo>
                    <a:pt x="513079" y="27940"/>
                  </a:lnTo>
                  <a:lnTo>
                    <a:pt x="516254" y="30480"/>
                  </a:lnTo>
                  <a:lnTo>
                    <a:pt x="518160" y="34290"/>
                  </a:lnTo>
                  <a:lnTo>
                    <a:pt x="974090" y="827405"/>
                  </a:lnTo>
                  <a:lnTo>
                    <a:pt x="974090" y="781050"/>
                  </a:lnTo>
                  <a:lnTo>
                    <a:pt x="538479" y="22860"/>
                  </a:lnTo>
                  <a:close/>
                </a:path>
                <a:path w="996315" h="878205">
                  <a:moveTo>
                    <a:pt x="490854" y="686435"/>
                  </a:moveTo>
                  <a:lnTo>
                    <a:pt x="484504" y="688975"/>
                  </a:lnTo>
                  <a:lnTo>
                    <a:pt x="474345" y="699135"/>
                  </a:lnTo>
                  <a:lnTo>
                    <a:pt x="471804" y="706120"/>
                  </a:lnTo>
                  <a:lnTo>
                    <a:pt x="471804" y="720090"/>
                  </a:lnTo>
                  <a:lnTo>
                    <a:pt x="474345" y="726440"/>
                  </a:lnTo>
                  <a:lnTo>
                    <a:pt x="484504" y="736600"/>
                  </a:lnTo>
                  <a:lnTo>
                    <a:pt x="490854" y="739775"/>
                  </a:lnTo>
                  <a:lnTo>
                    <a:pt x="497840" y="739140"/>
                  </a:lnTo>
                  <a:lnTo>
                    <a:pt x="506095" y="739140"/>
                  </a:lnTo>
                  <a:lnTo>
                    <a:pt x="511810" y="736600"/>
                  </a:lnTo>
                  <a:lnTo>
                    <a:pt x="516890" y="731520"/>
                  </a:lnTo>
                  <a:lnTo>
                    <a:pt x="521970" y="727075"/>
                  </a:lnTo>
                  <a:lnTo>
                    <a:pt x="525145" y="720090"/>
                  </a:lnTo>
                  <a:lnTo>
                    <a:pt x="524510" y="713105"/>
                  </a:lnTo>
                  <a:lnTo>
                    <a:pt x="525145" y="706120"/>
                  </a:lnTo>
                  <a:lnTo>
                    <a:pt x="521970" y="699135"/>
                  </a:lnTo>
                  <a:lnTo>
                    <a:pt x="511810" y="688975"/>
                  </a:lnTo>
                  <a:lnTo>
                    <a:pt x="506729" y="687070"/>
                  </a:lnTo>
                  <a:lnTo>
                    <a:pt x="497840" y="687070"/>
                  </a:lnTo>
                  <a:lnTo>
                    <a:pt x="490854" y="686435"/>
                  </a:lnTo>
                  <a:close/>
                </a:path>
                <a:path w="996315" h="878205">
                  <a:moveTo>
                    <a:pt x="506095" y="739140"/>
                  </a:moveTo>
                  <a:lnTo>
                    <a:pt x="497840" y="739140"/>
                  </a:lnTo>
                  <a:lnTo>
                    <a:pt x="504825" y="739775"/>
                  </a:lnTo>
                  <a:lnTo>
                    <a:pt x="506095" y="739140"/>
                  </a:lnTo>
                  <a:close/>
                </a:path>
                <a:path w="996315" h="878205">
                  <a:moveTo>
                    <a:pt x="504825" y="686435"/>
                  </a:moveTo>
                  <a:lnTo>
                    <a:pt x="497840" y="687070"/>
                  </a:lnTo>
                  <a:lnTo>
                    <a:pt x="506729" y="687070"/>
                  </a:lnTo>
                  <a:lnTo>
                    <a:pt x="504825" y="686435"/>
                  </a:lnTo>
                  <a:close/>
                </a:path>
                <a:path w="996315" h="878205">
                  <a:moveTo>
                    <a:pt x="513079" y="240030"/>
                  </a:moveTo>
                  <a:lnTo>
                    <a:pt x="481329" y="240030"/>
                  </a:lnTo>
                  <a:lnTo>
                    <a:pt x="485140" y="607695"/>
                  </a:lnTo>
                  <a:lnTo>
                    <a:pt x="509270" y="607695"/>
                  </a:lnTo>
                  <a:lnTo>
                    <a:pt x="513079" y="240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159" y="159385"/>
              <a:ext cx="1236980" cy="40703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61000" y="6439535"/>
              <a:ext cx="3672840" cy="418465"/>
            </a:xfrm>
            <a:custGeom>
              <a:avLst/>
              <a:gdLst/>
              <a:ahLst/>
              <a:cxnLst/>
              <a:rect l="l" t="t" r="r" b="b"/>
              <a:pathLst>
                <a:path w="3672840" h="418465">
                  <a:moveTo>
                    <a:pt x="3672840" y="0"/>
                  </a:moveTo>
                  <a:lnTo>
                    <a:pt x="0" y="0"/>
                  </a:lnTo>
                  <a:lnTo>
                    <a:pt x="0" y="418464"/>
                  </a:lnTo>
                  <a:lnTo>
                    <a:pt x="3672840" y="418464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887"/>
              <a:ext cx="9144000" cy="68491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78150" y="1073785"/>
            <a:ext cx="3229609" cy="428624"/>
            <a:chOff x="2978150" y="1073785"/>
            <a:chExt cx="3229609" cy="4286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9579" y="1083945"/>
              <a:ext cx="3218180" cy="41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8150" y="1073785"/>
              <a:ext cx="3208654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17390" y="3171825"/>
            <a:ext cx="33521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94945" algn="l"/>
              </a:tabLst>
            </a:pPr>
            <a:r>
              <a:rPr sz="1800" spc="-10" dirty="0">
                <a:latin typeface="Calibri"/>
                <a:cs typeface="Calibri"/>
              </a:rPr>
              <a:t>Insert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matriculation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number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Scan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valid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code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 MT"/>
              <a:buChar char="•"/>
            </a:pPr>
            <a:endParaRPr sz="1800" dirty="0">
              <a:latin typeface="Calibri"/>
              <a:cs typeface="Calibri"/>
            </a:endParaRPr>
          </a:p>
          <a:p>
            <a:pPr marL="194945" indent="-182245">
              <a:lnSpc>
                <a:spcPct val="100000"/>
              </a:lnSpc>
              <a:buFont typeface="Arial MT"/>
              <a:buChar char="•"/>
              <a:tabLst>
                <a:tab pos="194945" algn="l"/>
              </a:tabLst>
            </a:pPr>
            <a:r>
              <a:rPr sz="1800" dirty="0">
                <a:latin typeface="Calibri"/>
                <a:cs typeface="Calibri"/>
              </a:rPr>
              <a:t>One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registration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device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679" y="88900"/>
            <a:ext cx="1226184" cy="40309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689735" y="557530"/>
            <a:ext cx="5826125" cy="422275"/>
            <a:chOff x="1689735" y="557530"/>
            <a:chExt cx="5826125" cy="4222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530" y="567055"/>
              <a:ext cx="5815330" cy="4127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9735" y="557530"/>
              <a:ext cx="5806440" cy="40132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5680" y="2017267"/>
            <a:ext cx="2259330" cy="442709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5461000" y="6405879"/>
            <a:ext cx="3672840" cy="452120"/>
          </a:xfrm>
          <a:custGeom>
            <a:avLst/>
            <a:gdLst/>
            <a:ahLst/>
            <a:cxnLst/>
            <a:rect l="l" t="t" r="r" b="b"/>
            <a:pathLst>
              <a:path w="3672840" h="452120">
                <a:moveTo>
                  <a:pt x="3672840" y="0"/>
                </a:moveTo>
                <a:lnTo>
                  <a:pt x="0" y="0"/>
                </a:lnTo>
                <a:lnTo>
                  <a:pt x="0" y="452120"/>
                </a:lnTo>
                <a:lnTo>
                  <a:pt x="3672840" y="452120"/>
                </a:lnTo>
                <a:lnTo>
                  <a:pt x="367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000" y="547369"/>
            <a:ext cx="5862955" cy="430530"/>
            <a:chOff x="1651000" y="547369"/>
            <a:chExt cx="586295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429" y="557529"/>
              <a:ext cx="58515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000" y="547369"/>
              <a:ext cx="5842000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100" y="88900"/>
            <a:ext cx="1243799" cy="403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1300" y="1515110"/>
            <a:ext cx="2054860" cy="41097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19700" y="1562087"/>
            <a:ext cx="2047240" cy="407339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6393815"/>
            <a:ext cx="3441700" cy="464184"/>
          </a:xfrm>
          <a:custGeom>
            <a:avLst/>
            <a:gdLst/>
            <a:ahLst/>
            <a:cxnLst/>
            <a:rect l="l" t="t" r="r" b="b"/>
            <a:pathLst>
              <a:path w="3441700" h="464184">
                <a:moveTo>
                  <a:pt x="3441700" y="0"/>
                </a:moveTo>
                <a:lnTo>
                  <a:pt x="0" y="0"/>
                </a:lnTo>
                <a:lnTo>
                  <a:pt x="0" y="464185"/>
                </a:lnTo>
                <a:lnTo>
                  <a:pt x="3441700" y="464185"/>
                </a:lnTo>
                <a:lnTo>
                  <a:pt x="34417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9889" y="1002030"/>
            <a:ext cx="5844540" cy="430530"/>
            <a:chOff x="1659889" y="1002030"/>
            <a:chExt cx="5844540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541389" y="1949322"/>
            <a:ext cx="2392680" cy="41319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2150"/>
              </a:lnSpc>
              <a:spcBef>
                <a:spcPts val="180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 possible 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book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lessons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taking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next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7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days</a:t>
            </a:r>
            <a:r>
              <a:rPr sz="1800" spc="-2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 marR="130810" algn="just">
              <a:lnSpc>
                <a:spcPct val="99600"/>
              </a:lnSpc>
              <a:spcBef>
                <a:spcPts val="2095"/>
              </a:spcBef>
            </a:pP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 not be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book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spot</a:t>
            </a:r>
            <a:r>
              <a:rPr sz="1800" spc="4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max.</a:t>
            </a:r>
            <a:r>
              <a:rPr sz="1800" b="1" spc="235" dirty="0">
                <a:latin typeface="Calibri"/>
                <a:cs typeface="Calibri"/>
              </a:rPr>
              <a:t>  </a:t>
            </a:r>
            <a:r>
              <a:rPr sz="1800" b="1" dirty="0">
                <a:latin typeface="Calibri"/>
                <a:cs typeface="Calibri"/>
              </a:rPr>
              <a:t>capacity</a:t>
            </a:r>
            <a:r>
              <a:rPr sz="1800" b="1" spc="229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2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room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has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already</a:t>
            </a:r>
            <a:r>
              <a:rPr sz="1800" spc="2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been </a:t>
            </a:r>
            <a:r>
              <a:rPr sz="1800" spc="-10" dirty="0">
                <a:latin typeface="Calibri"/>
                <a:cs typeface="Calibri"/>
              </a:rPr>
              <a:t>reached.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 marR="12065" algn="just">
              <a:lnSpc>
                <a:spcPct val="99600"/>
              </a:lnSpc>
            </a:pPr>
            <a:r>
              <a:rPr sz="1800" dirty="0">
                <a:latin typeface="Calibri"/>
                <a:cs typeface="Calibri"/>
              </a:rPr>
              <a:t>You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e-</a:t>
            </a:r>
            <a:r>
              <a:rPr sz="1800" spc="-20" dirty="0">
                <a:latin typeface="Calibri"/>
                <a:cs typeface="Calibri"/>
              </a:rPr>
              <a:t>mail </a:t>
            </a:r>
            <a:r>
              <a:rPr sz="1800" dirty="0">
                <a:latin typeface="Calibri"/>
                <a:cs typeface="Calibri"/>
              </a:rPr>
              <a:t>confirming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booking. </a:t>
            </a:r>
            <a:r>
              <a:rPr sz="1800" dirty="0">
                <a:latin typeface="Calibri"/>
                <a:cs typeface="Calibri"/>
              </a:rPr>
              <a:t>You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check</a:t>
            </a:r>
            <a:r>
              <a:rPr sz="1800" spc="2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your </a:t>
            </a:r>
            <a:r>
              <a:rPr sz="1800" dirty="0">
                <a:latin typeface="Calibri"/>
                <a:cs typeface="Calibri"/>
              </a:rPr>
              <a:t>booking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«Le</a:t>
            </a:r>
            <a:r>
              <a:rPr sz="1800" spc="254" dirty="0">
                <a:latin typeface="Calibri"/>
                <a:cs typeface="Calibri"/>
              </a:rPr>
              <a:t>   </a:t>
            </a:r>
            <a:r>
              <a:rPr sz="1800" spc="-25" dirty="0">
                <a:latin typeface="Calibri"/>
                <a:cs typeface="Calibri"/>
              </a:rPr>
              <a:t>mie </a:t>
            </a:r>
            <a:r>
              <a:rPr sz="1800" spc="-10" dirty="0">
                <a:latin typeface="Calibri"/>
                <a:cs typeface="Calibri"/>
              </a:rPr>
              <a:t>prenotazioni».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38" y="102107"/>
            <a:ext cx="1419862" cy="431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942363"/>
            <a:ext cx="2642870" cy="38032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14420" y="1942388"/>
            <a:ext cx="2756535" cy="37953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9055" y="2346960"/>
            <a:ext cx="3310128" cy="37490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35201" y="2888996"/>
            <a:ext cx="3263900" cy="1697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ts val="2135"/>
              </a:lnSpc>
              <a:spcBef>
                <a:spcPts val="100"/>
              </a:spcBef>
            </a:pPr>
            <a:r>
              <a:rPr dirty="0">
                <a:latin typeface="+mj-lt"/>
                <a:cs typeface="Calibri"/>
              </a:rPr>
              <a:t>You will be able to cancel your</a:t>
            </a:r>
          </a:p>
          <a:p>
            <a:pPr marL="15240">
              <a:lnSpc>
                <a:spcPts val="2195"/>
              </a:lnSpc>
            </a:pPr>
            <a:r>
              <a:rPr dirty="0">
                <a:latin typeface="+mj-lt"/>
                <a:cs typeface="Calibri"/>
              </a:rPr>
              <a:t>booking by clicking on «Cancel»</a:t>
            </a:r>
          </a:p>
          <a:p>
            <a:pPr marL="12700" marR="5080" indent="1270" algn="just">
              <a:lnSpc>
                <a:spcPct val="96800"/>
              </a:lnSpc>
              <a:spcBef>
                <a:spcPts val="2195"/>
              </a:spcBef>
            </a:pPr>
            <a:r>
              <a:rPr dirty="0">
                <a:latin typeface="+mj-lt"/>
                <a:cs typeface="Calibri"/>
              </a:rPr>
              <a:t>You cannot cancel the booking of a  lesson  taking  place  the  same day.</a:t>
            </a:r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1A555030-7B96-364A-B90F-DDDDEF1E174B}"/>
              </a:ext>
            </a:extLst>
          </p:cNvPr>
          <p:cNvGrpSpPr/>
          <p:nvPr/>
        </p:nvGrpSpPr>
        <p:grpSpPr>
          <a:xfrm>
            <a:off x="1649730" y="1169171"/>
            <a:ext cx="5844540" cy="430530"/>
            <a:chOff x="1659889" y="1002030"/>
            <a:chExt cx="5844540" cy="43053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4C91875C-9E8D-2458-3541-A328AF8D214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319" y="1012190"/>
              <a:ext cx="5833109" cy="420370"/>
            </a:xfrm>
            <a:prstGeom prst="rect">
              <a:avLst/>
            </a:prstGeom>
          </p:spPr>
        </p:pic>
        <p:pic>
          <p:nvPicPr>
            <p:cNvPr id="10" name="object 4">
              <a:extLst>
                <a:ext uri="{FF2B5EF4-FFF2-40B4-BE49-F238E27FC236}">
                  <a16:creationId xmlns:a16="http://schemas.microsoft.com/office/drawing/2014/main" id="{5020F6B2-C042-CAFD-7AAD-92766B057A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9889" y="1002030"/>
              <a:ext cx="5823585" cy="408939"/>
            </a:xfrm>
            <a:prstGeom prst="rect">
              <a:avLst/>
            </a:prstGeom>
          </p:spPr>
        </p:pic>
      </p:grpSp>
      <p:pic>
        <p:nvPicPr>
          <p:cNvPr id="13" name="object 10">
            <a:extLst>
              <a:ext uri="{FF2B5EF4-FFF2-40B4-BE49-F238E27FC236}">
                <a16:creationId xmlns:a16="http://schemas.microsoft.com/office/drawing/2014/main" id="{8174FA3E-378A-DB6F-74E7-96648FC62AE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29540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8113" y="2100522"/>
            <a:ext cx="2451735" cy="114617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125200"/>
              </a:lnSpc>
              <a:spcBef>
                <a:spcPts val="150"/>
              </a:spcBef>
            </a:pP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ERC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LASS</a:t>
            </a:r>
            <a:r>
              <a:rPr sz="1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0000"/>
                </a:solidFill>
                <a:latin typeface="Calibri"/>
                <a:cs typeface="Calibri"/>
              </a:rPr>
              <a:t>smartphone </a:t>
            </a:r>
            <a:r>
              <a:rPr sz="1400" b="1" dirty="0">
                <a:solidFill>
                  <a:srgbClr val="000000"/>
                </a:solidFill>
                <a:latin typeface="Calibri"/>
                <a:cs typeface="Calibri"/>
              </a:rPr>
              <a:t>app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(Android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iOS)</a:t>
            </a:r>
            <a:r>
              <a:rPr sz="1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registering</a:t>
            </a:r>
            <a:r>
              <a:rPr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attendance 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checking</a:t>
            </a:r>
            <a:r>
              <a:rPr sz="1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lesson</a:t>
            </a:r>
            <a:r>
              <a:rPr sz="1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Calibri"/>
                <a:cs typeface="Calibri"/>
              </a:rPr>
              <a:t>schedules.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6589" y="3592448"/>
            <a:ext cx="2618740" cy="222186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23875">
              <a:lnSpc>
                <a:spcPts val="1670"/>
              </a:lnSpc>
              <a:spcBef>
                <a:spcPts val="165"/>
              </a:spcBef>
            </a:pPr>
            <a:r>
              <a:rPr sz="1400" spc="-10" dirty="0">
                <a:latin typeface="Calibri"/>
                <a:cs typeface="Calibri"/>
              </a:rPr>
              <a:t>You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download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UERCLASS </a:t>
            </a:r>
            <a:r>
              <a:rPr sz="1400" dirty="0">
                <a:latin typeface="Calibri"/>
                <a:cs typeface="Calibri"/>
              </a:rPr>
              <a:t>App</a:t>
            </a:r>
            <a:r>
              <a:rPr sz="1400" spc="2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from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Calibri"/>
                <a:cs typeface="Calibri"/>
              </a:rPr>
              <a:t>Google</a:t>
            </a:r>
            <a:r>
              <a:rPr sz="1400" b="1" spc="-7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Play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Store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Apple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Store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Alternative</a:t>
            </a:r>
            <a:r>
              <a:rPr sz="1400" b="1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those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not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smartphone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(google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UER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agenda web):</a:t>
            </a:r>
            <a:endParaRPr sz="1400">
              <a:latin typeface="Calibri"/>
              <a:cs typeface="Calibri"/>
            </a:endParaRPr>
          </a:p>
          <a:p>
            <a:pPr marL="12700" marR="37465">
              <a:lnSpc>
                <a:spcPts val="1190"/>
              </a:lnSpc>
              <a:spcBef>
                <a:spcPts val="869"/>
              </a:spcBef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https://unierplanner.easystaff.it/agendaweb_un</a:t>
            </a:r>
            <a:r>
              <a:rPr sz="1000" b="1" spc="-10" dirty="0">
                <a:latin typeface="Calibri"/>
                <a:cs typeface="Calibri"/>
                <a:hlinkClick r:id="rId2"/>
              </a:rPr>
              <a:t>i</a:t>
            </a:r>
            <a:r>
              <a:rPr sz="1000" b="1" spc="-10" dirty="0">
                <a:latin typeface="Calibri"/>
                <a:cs typeface="Calibri"/>
              </a:rPr>
              <a:t> </a:t>
            </a: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er//index.php?view=home&amp;include=homepage&amp;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sz="1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_lang=en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335" y="3199129"/>
              <a:ext cx="1722754" cy="16668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55314" y="3843654"/>
              <a:ext cx="885825" cy="76200"/>
            </a:xfrm>
            <a:custGeom>
              <a:avLst/>
              <a:gdLst/>
              <a:ahLst/>
              <a:cxnLst/>
              <a:rect l="l" t="t" r="r" b="b"/>
              <a:pathLst>
                <a:path w="885825" h="76200">
                  <a:moveTo>
                    <a:pt x="809625" y="0"/>
                  </a:moveTo>
                  <a:lnTo>
                    <a:pt x="809625" y="76200"/>
                  </a:lnTo>
                  <a:lnTo>
                    <a:pt x="860425" y="50800"/>
                  </a:lnTo>
                  <a:lnTo>
                    <a:pt x="822325" y="50800"/>
                  </a:lnTo>
                  <a:lnTo>
                    <a:pt x="822325" y="25400"/>
                  </a:lnTo>
                  <a:lnTo>
                    <a:pt x="860425" y="25400"/>
                  </a:lnTo>
                  <a:lnTo>
                    <a:pt x="809625" y="0"/>
                  </a:lnTo>
                  <a:close/>
                </a:path>
                <a:path w="885825" h="76200">
                  <a:moveTo>
                    <a:pt x="809625" y="25400"/>
                  </a:moveTo>
                  <a:lnTo>
                    <a:pt x="0" y="27305"/>
                  </a:lnTo>
                  <a:lnTo>
                    <a:pt x="0" y="52705"/>
                  </a:lnTo>
                  <a:lnTo>
                    <a:pt x="809625" y="50800"/>
                  </a:lnTo>
                  <a:lnTo>
                    <a:pt x="809625" y="25400"/>
                  </a:lnTo>
                  <a:close/>
                </a:path>
                <a:path w="885825" h="76200">
                  <a:moveTo>
                    <a:pt x="860425" y="25400"/>
                  </a:moveTo>
                  <a:lnTo>
                    <a:pt x="822325" y="25400"/>
                  </a:lnTo>
                  <a:lnTo>
                    <a:pt x="822325" y="50800"/>
                  </a:lnTo>
                  <a:lnTo>
                    <a:pt x="860425" y="50800"/>
                  </a:lnTo>
                  <a:lnTo>
                    <a:pt x="885825" y="38100"/>
                  </a:lnTo>
                  <a:lnTo>
                    <a:pt x="860425" y="25400"/>
                  </a:lnTo>
                  <a:close/>
                </a:path>
              </a:pathLst>
            </a:custGeom>
            <a:solidFill>
              <a:srgbClr val="DF2C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3415" y="3475354"/>
              <a:ext cx="924560" cy="15284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519" y="363854"/>
              <a:ext cx="2261235" cy="6635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766559" y="0"/>
              <a:ext cx="2377440" cy="931544"/>
            </a:xfrm>
            <a:custGeom>
              <a:avLst/>
              <a:gdLst/>
              <a:ahLst/>
              <a:cxnLst/>
              <a:rect l="l" t="t" r="r" b="b"/>
              <a:pathLst>
                <a:path w="2377440" h="931544">
                  <a:moveTo>
                    <a:pt x="2377440" y="0"/>
                  </a:moveTo>
                  <a:lnTo>
                    <a:pt x="0" y="0"/>
                  </a:lnTo>
                  <a:lnTo>
                    <a:pt x="0" y="931545"/>
                  </a:lnTo>
                  <a:lnTo>
                    <a:pt x="2377440" y="931545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618"/>
              <a:ext cx="9144000" cy="6850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83" y="1534413"/>
            <a:ext cx="548576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8775" indent="-346075">
              <a:lnSpc>
                <a:spcPct val="100000"/>
              </a:lnSpc>
              <a:spcBef>
                <a:spcPts val="10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spc="-10" dirty="0">
                <a:latin typeface="Calibri"/>
                <a:cs typeface="Calibri"/>
              </a:rPr>
              <a:t>Schedules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(Agenda)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schedules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Times New Roman"/>
              <a:buChar char="•"/>
            </a:pPr>
            <a:endParaRPr sz="2000">
              <a:latin typeface="Calibri"/>
              <a:cs typeface="Calibri"/>
            </a:endParaRPr>
          </a:p>
          <a:p>
            <a:pPr marL="358775" marR="525145" indent="-344805">
              <a:lnSpc>
                <a:spcPct val="100499"/>
              </a:lnSpc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Notices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(Messaggi)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notices</a:t>
            </a:r>
            <a:endParaRPr sz="2000">
              <a:latin typeface="Calibri"/>
              <a:cs typeface="Calibri"/>
            </a:endParaRPr>
          </a:p>
          <a:p>
            <a:pPr marL="358775" marR="83185" indent="-344805">
              <a:lnSpc>
                <a:spcPts val="2390"/>
              </a:lnSpc>
              <a:spcBef>
                <a:spcPts val="1565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Classrooms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(Aule)</a:t>
            </a:r>
            <a:r>
              <a:rPr sz="2000" b="1" dirty="0">
                <a:latin typeface="Calibri"/>
                <a:cs typeface="Calibri"/>
              </a:rPr>
              <a:t>: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available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classrooms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  <a:p>
            <a:pPr marL="358775" indent="-346075">
              <a:lnSpc>
                <a:spcPct val="100000"/>
              </a:lnSpc>
              <a:spcBef>
                <a:spcPts val="160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Lesson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attendance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registration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(Rileva</a:t>
            </a:r>
            <a:r>
              <a:rPr sz="2000" i="1" spc="-7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presenza)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8775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latin typeface="Calibri"/>
                <a:cs typeface="Calibri"/>
              </a:rPr>
              <a:t>register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attendance</a:t>
            </a:r>
            <a:endParaRPr sz="2000">
              <a:latin typeface="Calibri"/>
              <a:cs typeface="Calibri"/>
            </a:endParaRPr>
          </a:p>
          <a:p>
            <a:pPr marL="358775" marR="99060" indent="-344805">
              <a:lnSpc>
                <a:spcPct val="100499"/>
              </a:lnSpc>
              <a:spcBef>
                <a:spcPts val="1430"/>
              </a:spcBef>
              <a:buFont typeface="Times New Roman"/>
              <a:buChar char="•"/>
              <a:tabLst>
                <a:tab pos="358775" algn="l"/>
              </a:tabLst>
            </a:pPr>
            <a:r>
              <a:rPr sz="2000" b="1" dirty="0">
                <a:latin typeface="Calibri"/>
                <a:cs typeface="Calibri"/>
              </a:rPr>
              <a:t>Book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spot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(Prenota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posto)</a:t>
            </a:r>
            <a:r>
              <a:rPr sz="2000" b="1" spc="-10" dirty="0">
                <a:latin typeface="Calibri"/>
                <a:cs typeface="Calibri"/>
              </a:rPr>
              <a:t>: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attend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person.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3664" y="568985"/>
            <a:ext cx="4482465" cy="41856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12700"/>
            <a:ext cx="2362200" cy="556260"/>
          </a:xfrm>
          <a:custGeom>
            <a:avLst/>
            <a:gdLst/>
            <a:ahLst/>
            <a:cxnLst/>
            <a:rect l="l" t="t" r="r" b="b"/>
            <a:pathLst>
              <a:path w="2362200" h="556260">
                <a:moveTo>
                  <a:pt x="2362200" y="0"/>
                </a:moveTo>
                <a:lnTo>
                  <a:pt x="0" y="0"/>
                </a:lnTo>
                <a:lnTo>
                  <a:pt x="0" y="556260"/>
                </a:lnTo>
                <a:lnTo>
                  <a:pt x="2362200" y="556260"/>
                </a:lnTo>
                <a:lnTo>
                  <a:pt x="236220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884" y="5833109"/>
            <a:ext cx="2179574" cy="6394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1650" y="1777288"/>
            <a:ext cx="2057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79" y="2560320"/>
            <a:ext cx="2072639" cy="14020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03320" y="4140708"/>
            <a:ext cx="1762125" cy="0"/>
          </a:xfrm>
          <a:custGeom>
            <a:avLst/>
            <a:gdLst/>
            <a:ahLst/>
            <a:cxnLst/>
            <a:rect l="l" t="t" r="r" b="b"/>
            <a:pathLst>
              <a:path w="1762125">
                <a:moveTo>
                  <a:pt x="0" y="0"/>
                </a:moveTo>
                <a:lnTo>
                  <a:pt x="1761744" y="0"/>
                </a:lnTo>
              </a:path>
            </a:pathLst>
          </a:custGeom>
          <a:ln w="9144">
            <a:solidFill>
              <a:srgbClr val="5B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51376" y="3017520"/>
            <a:ext cx="841375" cy="390525"/>
            <a:chOff x="4151376" y="3017520"/>
            <a:chExt cx="841375" cy="390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1376" y="3023616"/>
              <a:ext cx="841248" cy="3840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0" y="3124200"/>
              <a:ext cx="173736" cy="17373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51376" y="3017520"/>
              <a:ext cx="838200" cy="387350"/>
            </a:xfrm>
            <a:custGeom>
              <a:avLst/>
              <a:gdLst/>
              <a:ahLst/>
              <a:cxnLst/>
              <a:rect l="l" t="t" r="r" b="b"/>
              <a:pathLst>
                <a:path w="838200" h="387350">
                  <a:moveTo>
                    <a:pt x="838200" y="387096"/>
                  </a:moveTo>
                  <a:lnTo>
                    <a:pt x="0" y="387096"/>
                  </a:lnTo>
                  <a:lnTo>
                    <a:pt x="0" y="0"/>
                  </a:lnTo>
                  <a:lnTo>
                    <a:pt x="838200" y="0"/>
                  </a:lnTo>
                  <a:lnTo>
                    <a:pt x="838200" y="387096"/>
                  </a:lnTo>
                  <a:close/>
                </a:path>
              </a:pathLst>
            </a:custGeom>
            <a:solidFill>
              <a:srgbClr val="BCD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51376" y="3017520"/>
            <a:ext cx="838200" cy="38735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24485" marR="75565" algn="just">
              <a:lnSpc>
                <a:spcPct val="73300"/>
              </a:lnSpc>
              <a:spcBef>
                <a:spcPts val="595"/>
              </a:spcBef>
            </a:pPr>
            <a:r>
              <a:rPr sz="750" spc="-50" dirty="0">
                <a:solidFill>
                  <a:srgbClr val="4185A7"/>
                </a:solidFill>
                <a:latin typeface="Arial MT"/>
                <a:cs typeface="Arial MT"/>
              </a:rPr>
              <a:t>Un</a:t>
            </a:r>
            <a:r>
              <a:rPr sz="750" spc="-90" dirty="0">
                <a:solidFill>
                  <a:srgbClr val="4185A7"/>
                </a:solidFill>
                <a:latin typeface="Arial MT"/>
                <a:cs typeface="Arial MT"/>
              </a:rPr>
              <a:t> </a:t>
            </a:r>
            <a:r>
              <a:rPr sz="750" spc="-70" dirty="0">
                <a:solidFill>
                  <a:srgbClr val="66A3B1"/>
                </a:solidFill>
                <a:latin typeface="Arial MT"/>
                <a:cs typeface="Arial MT"/>
              </a:rPr>
              <a:t>we</a:t>
            </a:r>
            <a:r>
              <a:rPr sz="750" spc="-120" dirty="0">
                <a:solidFill>
                  <a:srgbClr val="66A3B1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3D89B1"/>
                </a:solidFill>
                <a:latin typeface="Arial MT"/>
                <a:cs typeface="Arial MT"/>
              </a:rPr>
              <a:t>rsi</a:t>
            </a:r>
            <a:r>
              <a:rPr sz="750" spc="-120" dirty="0">
                <a:solidFill>
                  <a:srgbClr val="3D89B1"/>
                </a:solidFill>
                <a:latin typeface="Arial MT"/>
                <a:cs typeface="Arial MT"/>
              </a:rPr>
              <a:t> </a:t>
            </a:r>
            <a:r>
              <a:rPr sz="750" spc="-30" dirty="0">
                <a:solidFill>
                  <a:srgbClr val="ACEFF0"/>
                </a:solidFill>
                <a:latin typeface="Arial MT"/>
                <a:cs typeface="Arial MT"/>
              </a:rPr>
              <a:t>tá</a:t>
            </a:r>
            <a:r>
              <a:rPr sz="750" spc="-20" dirty="0">
                <a:solidFill>
                  <a:srgbClr val="ACEFF0"/>
                </a:solidFill>
                <a:latin typeface="Arial MT"/>
                <a:cs typeface="Arial MT"/>
              </a:rPr>
              <a:t> </a:t>
            </a:r>
            <a:r>
              <a:rPr sz="750" spc="-20" dirty="0">
                <a:solidFill>
                  <a:srgbClr val="87CAEB"/>
                </a:solidFill>
                <a:latin typeface="Arial MT"/>
                <a:cs typeface="Arial MT"/>
              </a:rPr>
              <a:t>Europe</a:t>
            </a:r>
            <a:r>
              <a:rPr sz="750" spc="-125" dirty="0">
                <a:solidFill>
                  <a:srgbClr val="87CAEB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87C8DF"/>
                </a:solidFill>
                <a:latin typeface="Arial MT"/>
                <a:cs typeface="Arial MT"/>
              </a:rPr>
              <a:t>a</a:t>
            </a:r>
            <a:r>
              <a:rPr sz="750" spc="15" dirty="0">
                <a:solidFill>
                  <a:srgbClr val="87C8DF"/>
                </a:solidFill>
                <a:latin typeface="Arial MT"/>
                <a:cs typeface="Arial MT"/>
              </a:rPr>
              <a:t> </a:t>
            </a:r>
            <a:r>
              <a:rPr sz="750" spc="-95" dirty="0">
                <a:solidFill>
                  <a:srgbClr val="99E4F0"/>
                </a:solidFill>
                <a:latin typeface="Arial MT"/>
                <a:cs typeface="Arial MT"/>
              </a:rPr>
              <a:t>di</a:t>
            </a:r>
            <a:r>
              <a:rPr sz="750" spc="-70" dirty="0">
                <a:solidFill>
                  <a:srgbClr val="99E4F0"/>
                </a:solidFill>
                <a:latin typeface="Arial MT"/>
                <a:cs typeface="Arial MT"/>
              </a:rPr>
              <a:t> </a:t>
            </a:r>
            <a:r>
              <a:rPr sz="750" spc="-35" dirty="0">
                <a:solidFill>
                  <a:srgbClr val="B1EFEF"/>
                </a:solidFill>
                <a:latin typeface="Arial MT"/>
                <a:cs typeface="Arial MT"/>
              </a:rPr>
              <a:t>Roma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4255" y="5370576"/>
            <a:ext cx="472440" cy="210820"/>
          </a:xfrm>
          <a:prstGeom prst="rect">
            <a:avLst/>
          </a:prstGeom>
          <a:solidFill>
            <a:srgbClr val="95C3D8"/>
          </a:solidFill>
        </p:spPr>
        <p:txBody>
          <a:bodyPr vert="horz" wrap="square" lIns="0" tIns="51435" rIns="0" bIns="0" rtlCol="0">
            <a:spAutoFit/>
          </a:bodyPr>
          <a:lstStyle/>
          <a:p>
            <a:pPr marL="100330">
              <a:lnSpc>
                <a:spcPct val="100000"/>
              </a:lnSpc>
              <a:spcBef>
                <a:spcPts val="405"/>
              </a:spcBef>
            </a:pPr>
            <a:r>
              <a:rPr sz="650" spc="-65" dirty="0">
                <a:solidFill>
                  <a:srgbClr val="E8E8E8"/>
                </a:solidFill>
                <a:latin typeface="Arial Black"/>
                <a:cs typeface="Arial Black"/>
              </a:rPr>
              <a:t>LOG</a:t>
            </a:r>
            <a:r>
              <a:rPr sz="650" spc="-110" dirty="0">
                <a:solidFill>
                  <a:srgbClr val="E8E8E8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A7E4E8"/>
                </a:solidFill>
                <a:latin typeface="Arial Black"/>
                <a:cs typeface="Arial Black"/>
              </a:rPr>
              <a:t>I</a:t>
            </a:r>
            <a:r>
              <a:rPr sz="650" spc="-25" dirty="0">
                <a:solidFill>
                  <a:srgbClr val="E9E9E9"/>
                </a:solidFill>
                <a:latin typeface="Arial Black"/>
                <a:cs typeface="Arial Black"/>
              </a:rPr>
              <a:t>N</a:t>
            </a:r>
            <a:endParaRPr sz="650">
              <a:latin typeface="Arial Black"/>
              <a:cs typeface="Arial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8496" y="554736"/>
            <a:ext cx="1066800" cy="39319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819400" y="1597671"/>
            <a:ext cx="4511979" cy="312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395" algn="l"/>
              </a:tabLst>
            </a:pPr>
            <a:r>
              <a:rPr lang="it-IT" sz="1950" dirty="0">
                <a:latin typeface="Arial Black"/>
                <a:cs typeface="Arial Black"/>
              </a:rPr>
              <a:t>Use </a:t>
            </a:r>
            <a:r>
              <a:rPr lang="it-IT" sz="1950" dirty="0" err="1">
                <a:latin typeface="Arial Black"/>
                <a:cs typeface="Arial Black"/>
              </a:rPr>
              <a:t>your</a:t>
            </a:r>
            <a:r>
              <a:rPr lang="it-IT" sz="1950" dirty="0">
                <a:latin typeface="Arial Black"/>
                <a:cs typeface="Arial Black"/>
              </a:rPr>
              <a:t> Esse3 </a:t>
            </a:r>
            <a:r>
              <a:rPr lang="it-IT" sz="1950" dirty="0" err="1">
                <a:latin typeface="Arial Black"/>
                <a:cs typeface="Arial Black"/>
              </a:rPr>
              <a:t>credentials</a:t>
            </a:r>
            <a:endParaRPr sz="195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3318" y="3735832"/>
            <a:ext cx="1813560" cy="1437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A3A3A3"/>
                </a:solidFill>
                <a:latin typeface="Arial MT"/>
                <a:cs typeface="Arial MT"/>
              </a:rPr>
              <a:t>Accedi</a:t>
            </a:r>
            <a:r>
              <a:rPr sz="700" spc="15" dirty="0">
                <a:solidFill>
                  <a:srgbClr val="A3A3A3"/>
                </a:solidFill>
                <a:latin typeface="Arial MT"/>
                <a:cs typeface="Arial MT"/>
              </a:rPr>
              <a:t> </a:t>
            </a:r>
            <a:r>
              <a:rPr sz="700" spc="-40" dirty="0">
                <a:solidFill>
                  <a:srgbClr val="7797A0"/>
                </a:solidFill>
                <a:latin typeface="Arial MT"/>
                <a:cs typeface="Arial MT"/>
              </a:rPr>
              <a:t>per</a:t>
            </a:r>
            <a:r>
              <a:rPr sz="700" spc="15" dirty="0">
                <a:solidFill>
                  <a:srgbClr val="7797A0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BCBCBC"/>
                </a:solidFill>
                <a:latin typeface="Arial MT"/>
                <a:cs typeface="Arial MT"/>
              </a:rPr>
              <a:t>utilizzare</a:t>
            </a:r>
            <a:r>
              <a:rPr sz="700" dirty="0">
                <a:solidFill>
                  <a:srgbClr val="BCBCBC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C3C3C3"/>
                </a:solidFill>
                <a:latin typeface="Arial MT"/>
                <a:cs typeface="Arial MT"/>
              </a:rPr>
              <a:t>tutte</a:t>
            </a:r>
            <a:r>
              <a:rPr sz="700" spc="-25" dirty="0">
                <a:solidFill>
                  <a:srgbClr val="C3C3C3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AAAAAA"/>
                </a:solidFill>
                <a:latin typeface="Arial MT"/>
                <a:cs typeface="Arial MT"/>
              </a:rPr>
              <a:t>le</a:t>
            </a:r>
            <a:r>
              <a:rPr sz="700" spc="-45" dirty="0">
                <a:solidFill>
                  <a:srgbClr val="AAAAAA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7E938E"/>
                </a:solidFill>
                <a:latin typeface="Arial MT"/>
                <a:cs typeface="Arial MT"/>
              </a:rPr>
              <a:t>funzionalità</a:t>
            </a:r>
            <a:r>
              <a:rPr sz="700" spc="80" dirty="0">
                <a:solidFill>
                  <a:srgbClr val="7E938E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828282"/>
                </a:solidFill>
                <a:latin typeface="Arial MT"/>
                <a:cs typeface="Arial MT"/>
              </a:rPr>
              <a:t>deII'app</a:t>
            </a:r>
            <a:endParaRPr sz="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700">
              <a:latin typeface="Arial MT"/>
              <a:cs typeface="Arial MT"/>
            </a:endParaRPr>
          </a:p>
          <a:p>
            <a:pPr marL="20955">
              <a:lnSpc>
                <a:spcPct val="100000"/>
              </a:lnSpc>
            </a:pPr>
            <a:r>
              <a:rPr sz="800" spc="-10" dirty="0">
                <a:solidFill>
                  <a:srgbClr val="A3A3A3"/>
                </a:solidFill>
                <a:latin typeface="Arial MT"/>
                <a:cs typeface="Arial MT"/>
              </a:rPr>
              <a:t>username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800">
              <a:latin typeface="Arial MT"/>
              <a:cs typeface="Arial MT"/>
            </a:endParaRPr>
          </a:p>
          <a:p>
            <a:pPr marL="28575">
              <a:lnSpc>
                <a:spcPct val="100000"/>
              </a:lnSpc>
              <a:tabLst>
                <a:tab pos="1798320" algn="l"/>
              </a:tabLst>
            </a:pPr>
            <a:r>
              <a:rPr sz="800" u="sng" spc="-10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Password</a:t>
            </a:r>
            <a:r>
              <a:rPr sz="800" u="sng" dirty="0">
                <a:solidFill>
                  <a:srgbClr val="9A9A9A"/>
                </a:solidFill>
                <a:uFill>
                  <a:solidFill>
                    <a:srgbClr val="000000"/>
                  </a:solidFill>
                </a:uFill>
                <a:latin typeface="Consolas"/>
                <a:cs typeface="Consolas"/>
              </a:rPr>
              <a:t>	</a:t>
            </a:r>
            <a:endParaRPr sz="800">
              <a:latin typeface="Consolas"/>
              <a:cs typeface="Consolas"/>
            </a:endParaRPr>
          </a:p>
          <a:p>
            <a:pPr marL="34925" marR="120650" indent="-1270">
              <a:lnSpc>
                <a:spcPct val="274300"/>
              </a:lnSpc>
              <a:spcBef>
                <a:spcPts val="220"/>
              </a:spcBef>
            </a:pPr>
            <a:r>
              <a:rPr sz="700" spc="-20" dirty="0">
                <a:solidFill>
                  <a:srgbClr val="858585"/>
                </a:solidFill>
                <a:latin typeface="Arial MT"/>
                <a:cs typeface="Arial MT"/>
              </a:rPr>
              <a:t>[**]</a:t>
            </a:r>
            <a:r>
              <a:rPr sz="700" spc="40" dirty="0">
                <a:solidFill>
                  <a:srgbClr val="858585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4B4B4B"/>
                </a:solidFill>
                <a:latin typeface="Arial MT"/>
                <a:cs typeface="Arial MT"/>
              </a:rPr>
              <a:t>Accetto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l'informativa</a:t>
            </a:r>
            <a:r>
              <a:rPr sz="700" spc="3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D5D5D"/>
                </a:solidFill>
                <a:latin typeface="Arial MT"/>
                <a:cs typeface="Arial MT"/>
              </a:rPr>
              <a:t>sulla</a:t>
            </a:r>
            <a:r>
              <a:rPr sz="700" spc="5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65656"/>
                </a:solidFill>
                <a:latin typeface="Arial MT"/>
                <a:cs typeface="Arial MT"/>
              </a:rPr>
              <a:t>privacy</a:t>
            </a:r>
            <a:r>
              <a:rPr sz="700" spc="-4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D5D5D"/>
                </a:solidFill>
                <a:latin typeface="Arial MT"/>
                <a:cs typeface="Arial MT"/>
              </a:rPr>
              <a:t>I(eggi)</a:t>
            </a:r>
            <a:r>
              <a:rPr sz="700" spc="500" dirty="0">
                <a:solidFill>
                  <a:srgbClr val="5D5D5D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3890B5"/>
                </a:solidFill>
                <a:latin typeface="Arial MT"/>
                <a:cs typeface="Arial MT"/>
              </a:rPr>
              <a:t>@</a:t>
            </a:r>
            <a:r>
              <a:rPr sz="700" spc="110" dirty="0">
                <a:solidFill>
                  <a:srgbClr val="3890B5"/>
                </a:solidFill>
                <a:latin typeface="Arial MT"/>
                <a:cs typeface="Arial MT"/>
              </a:rPr>
              <a:t> </a:t>
            </a:r>
            <a:r>
              <a:rPr sz="700" spc="-30" dirty="0">
                <a:solidFill>
                  <a:srgbClr val="5B5B5B"/>
                </a:solidFill>
                <a:latin typeface="Arial MT"/>
                <a:cs typeface="Arial MT"/>
              </a:rPr>
              <a:t>Ho </a:t>
            </a:r>
            <a:r>
              <a:rPr sz="700" dirty="0">
                <a:solidFill>
                  <a:srgbClr val="5D5D5D"/>
                </a:solidFill>
                <a:latin typeface="Arial MT"/>
                <a:cs typeface="Arial MT"/>
              </a:rPr>
              <a:t>leao </a:t>
            </a:r>
            <a:r>
              <a:rPr sz="700" spc="-20" dirty="0">
                <a:solidFill>
                  <a:srgbClr val="828282"/>
                </a:solidFill>
                <a:latin typeface="Arial MT"/>
                <a:cs typeface="Arial MT"/>
              </a:rPr>
              <a:t>le</a:t>
            </a:r>
            <a:r>
              <a:rPr sz="700" spc="-70" dirty="0">
                <a:solidFill>
                  <a:srgbClr val="828282"/>
                </a:solidFill>
                <a:latin typeface="Arial MT"/>
                <a:cs typeface="Arial MT"/>
              </a:rPr>
              <a:t> </a:t>
            </a:r>
            <a:r>
              <a:rPr sz="700" spc="-25" dirty="0">
                <a:solidFill>
                  <a:srgbClr val="505050"/>
                </a:solidFill>
                <a:latin typeface="Arial MT"/>
                <a:cs typeface="Arial MT"/>
              </a:rPr>
              <a:t>norme</a:t>
            </a:r>
            <a:r>
              <a:rPr sz="700" spc="-15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95959"/>
                </a:solidFill>
                <a:latin typeface="Arial MT"/>
                <a:cs typeface="Arial MT"/>
              </a:rPr>
              <a:t>sugli</a:t>
            </a:r>
            <a:r>
              <a:rPr sz="700" spc="10" dirty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700" spc="-20" dirty="0">
                <a:solidFill>
                  <a:srgbClr val="545454"/>
                </a:solidFill>
                <a:latin typeface="Arial MT"/>
                <a:cs typeface="Arial MT"/>
              </a:rPr>
              <a:t>accessi</a:t>
            </a:r>
            <a:r>
              <a:rPr sz="700" spc="1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35" dirty="0">
                <a:solidFill>
                  <a:srgbClr val="545454"/>
                </a:solidFill>
                <a:latin typeface="Arial MT"/>
                <a:cs typeface="Arial MT"/>
              </a:rPr>
              <a:t>ai</a:t>
            </a:r>
            <a:r>
              <a:rPr sz="700" spc="-5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5E5E5E"/>
                </a:solidFill>
                <a:latin typeface="Arial MT"/>
                <a:cs typeface="Arial MT"/>
              </a:rPr>
              <a:t>Io0ali</a:t>
            </a:r>
            <a:endParaRPr sz="700">
              <a:latin typeface="Arial MT"/>
              <a:cs typeface="Arial MT"/>
            </a:endParaRPr>
          </a:p>
          <a:p>
            <a:pPr marL="219075">
              <a:lnSpc>
                <a:spcPts val="790"/>
              </a:lnSpc>
            </a:pPr>
            <a:r>
              <a:rPr sz="700" spc="-50" dirty="0">
                <a:solidFill>
                  <a:srgbClr val="729395"/>
                </a:solidFill>
                <a:latin typeface="Arial MT"/>
                <a:cs typeface="Arial MT"/>
              </a:rPr>
              <a:t>e</a:t>
            </a:r>
            <a:endParaRPr sz="700">
              <a:latin typeface="Arial MT"/>
              <a:cs typeface="Arial MT"/>
            </a:endParaRPr>
          </a:p>
        </p:txBody>
      </p:sp>
      <p:pic>
        <p:nvPicPr>
          <p:cNvPr id="15" name="object 10">
            <a:extLst>
              <a:ext uri="{FF2B5EF4-FFF2-40B4-BE49-F238E27FC236}">
                <a16:creationId xmlns:a16="http://schemas.microsoft.com/office/drawing/2014/main" id="{E0EB548A-2A8F-2215-C070-DCE8D9F40E7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6019800"/>
            <a:ext cx="14478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9318" y="1169796"/>
            <a:ext cx="6965315" cy="772647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905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cross&gt;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Click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blue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cross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again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&gt;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Didattica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UNIER</a:t>
            </a:r>
            <a:endParaRPr sz="1800" b="1" dirty="0">
              <a:latin typeface="Calibri"/>
              <a:cs typeface="Calibri"/>
            </a:endParaRPr>
          </a:p>
          <a:p>
            <a:pPr marL="356870" indent="-344170">
              <a:lnSpc>
                <a:spcPct val="100000"/>
              </a:lnSpc>
              <a:spcBef>
                <a:spcPts val="810"/>
              </a:spcBef>
              <a:buFont typeface="Times New Roman"/>
              <a:buChar char="•"/>
              <a:tabLst>
                <a:tab pos="356870" algn="l"/>
              </a:tabLst>
            </a:pP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interface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slighly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different,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works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same)</a:t>
            </a:r>
            <a:endParaRPr sz="1800" b="1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1220" y="478155"/>
            <a:ext cx="5364480" cy="423545"/>
            <a:chOff x="2141220" y="478155"/>
            <a:chExt cx="5364480" cy="423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0745" y="488950"/>
              <a:ext cx="5354955" cy="412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220" y="478155"/>
              <a:ext cx="5344795" cy="40322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0" y="0"/>
            <a:ext cx="2027555" cy="495300"/>
          </a:xfrm>
          <a:custGeom>
            <a:avLst/>
            <a:gdLst/>
            <a:ahLst/>
            <a:cxnLst/>
            <a:rect l="l" t="t" r="r" b="b"/>
            <a:pathLst>
              <a:path w="2027555" h="495300">
                <a:moveTo>
                  <a:pt x="2027555" y="0"/>
                </a:moveTo>
                <a:lnTo>
                  <a:pt x="0" y="0"/>
                </a:lnTo>
                <a:lnTo>
                  <a:pt x="0" y="495300"/>
                </a:lnTo>
                <a:lnTo>
                  <a:pt x="2027555" y="495300"/>
                </a:lnTo>
                <a:lnTo>
                  <a:pt x="2027555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700" y="2475229"/>
            <a:ext cx="2054860" cy="40228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36925" y="2452370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19775" y="2429510"/>
            <a:ext cx="2054859" cy="40228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7984" y="6381115"/>
            <a:ext cx="964450" cy="333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2623845"/>
            <a:ext cx="2709545" cy="88391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600" b="1" spc="-20" dirty="0">
                <a:latin typeface="Calibri"/>
                <a:cs typeface="Calibri"/>
              </a:rPr>
              <a:t>Department</a:t>
            </a:r>
            <a:r>
              <a:rPr sz="1600" spc="-20" dirty="0">
                <a:latin typeface="Calibri"/>
                <a:cs typeface="Calibri"/>
              </a:rPr>
              <a:t>: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Didattica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UNIER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600" b="1" spc="-10" dirty="0">
                <a:latin typeface="Calibri"/>
                <a:cs typeface="Calibri"/>
              </a:rPr>
              <a:t>Degree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Erasmus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latin typeface="Calibri"/>
                <a:cs typeface="Calibri"/>
              </a:rPr>
              <a:t>Course</a:t>
            </a:r>
            <a:r>
              <a:rPr sz="1600" spc="-10" dirty="0">
                <a:latin typeface="Calibri"/>
                <a:cs typeface="Calibri"/>
              </a:rPr>
              <a:t>: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ERASMUS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INCOMING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491" y="3523869"/>
            <a:ext cx="1003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Curriculum</a:t>
            </a:r>
            <a:r>
              <a:rPr sz="1600" spc="-10" dirty="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06905" y="3587241"/>
            <a:ext cx="129032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600" spc="-10" dirty="0">
                <a:latin typeface="Calibri"/>
                <a:cs typeface="Calibri"/>
              </a:rPr>
              <a:t>Primo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semestre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4090796"/>
            <a:ext cx="31375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Click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arrow at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upper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right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corner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539" y="506094"/>
              <a:ext cx="5354954" cy="4127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8014" y="495300"/>
              <a:ext cx="5344795" cy="4032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0" y="1932304"/>
              <a:ext cx="2057400" cy="40284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8420" y="1935479"/>
              <a:ext cx="1983739" cy="39420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41259" y="0"/>
              <a:ext cx="1602740" cy="513080"/>
            </a:xfrm>
            <a:custGeom>
              <a:avLst/>
              <a:gdLst/>
              <a:ahLst/>
              <a:cxnLst/>
              <a:rect l="l" t="t" r="r" b="b"/>
              <a:pathLst>
                <a:path w="1602740" h="513080">
                  <a:moveTo>
                    <a:pt x="1602740" y="0"/>
                  </a:moveTo>
                  <a:lnTo>
                    <a:pt x="0" y="0"/>
                  </a:lnTo>
                  <a:lnTo>
                    <a:pt x="0" y="513079"/>
                  </a:lnTo>
                  <a:lnTo>
                    <a:pt x="1602740" y="513079"/>
                  </a:lnTo>
                  <a:lnTo>
                    <a:pt x="1602740" y="0"/>
                  </a:lnTo>
                  <a:close/>
                </a:path>
              </a:pathLst>
            </a:custGeom>
            <a:solidFill>
              <a:srgbClr val="EF9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455" y="6074409"/>
              <a:ext cx="1873250" cy="5848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348"/>
              <a:ext cx="9144000" cy="685165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71600" y="3551046"/>
            <a:ext cx="2087880" cy="2590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64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20"/>
              </a:spcBef>
            </a:pPr>
            <a:r>
              <a:rPr lang="it-IT" sz="1400" dirty="0">
                <a:latin typeface="Calibri"/>
                <a:cs typeface="Calibri"/>
              </a:rPr>
              <a:t>Primo Semestre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3FEE1C-11BC-976E-7CC0-DD3D8C498FCE}"/>
              </a:ext>
            </a:extLst>
          </p:cNvPr>
          <p:cNvSpPr txBox="1"/>
          <p:nvPr/>
        </p:nvSpPr>
        <p:spPr>
          <a:xfrm>
            <a:off x="938208" y="3177170"/>
            <a:ext cx="16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C0C0C0"/>
                </a:highlight>
              </a:rPr>
              <a:t>ERAIN_NEW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4CA513-45E1-2C3A-2A2E-E43EF71003F0}"/>
              </a:ext>
            </a:extLst>
          </p:cNvPr>
          <p:cNvSpPr txBox="1"/>
          <p:nvPr/>
        </p:nvSpPr>
        <p:spPr>
          <a:xfrm>
            <a:off x="276734" y="2629774"/>
            <a:ext cx="318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Department: Didattica UNIER</a:t>
            </a:r>
          </a:p>
          <a:p>
            <a:r>
              <a:rPr lang="it-IT" dirty="0">
                <a:highlight>
                  <a:srgbClr val="FFFF00"/>
                </a:highlight>
              </a:rPr>
              <a:t>Degree: Erasmus</a:t>
            </a:r>
          </a:p>
          <a:p>
            <a:r>
              <a:rPr lang="it-IT" dirty="0">
                <a:highlight>
                  <a:srgbClr val="FFFF00"/>
                </a:highlight>
              </a:rPr>
              <a:t>Course</a:t>
            </a:r>
            <a:r>
              <a:rPr lang="it-IT">
                <a:highlight>
                  <a:srgbClr val="FFFF00"/>
                </a:highlight>
              </a:rPr>
              <a:t>:         ERAIN</a:t>
            </a:r>
            <a:r>
              <a:rPr lang="it-IT" dirty="0">
                <a:highlight>
                  <a:srgbClr val="FFFF00"/>
                </a:highlight>
              </a:rPr>
              <a:t>_NEW</a:t>
            </a:r>
          </a:p>
          <a:p>
            <a:r>
              <a:rPr lang="it-IT" dirty="0">
                <a:highlight>
                  <a:srgbClr val="FFFF00"/>
                </a:highlight>
              </a:rPr>
              <a:t>Curriculum: Primo semestre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19" y="3614928"/>
            <a:ext cx="1865376" cy="469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1007" y="2346960"/>
            <a:ext cx="91440" cy="12618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1864" y="1758695"/>
            <a:ext cx="1856231" cy="57302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858255" y="508558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7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8255" y="5001767"/>
            <a:ext cx="88900" cy="88900"/>
            <a:chOff x="5858255" y="5001767"/>
            <a:chExt cx="88900" cy="88900"/>
          </a:xfrm>
        </p:grpSpPr>
        <p:sp>
          <p:nvSpPr>
            <p:cNvPr id="7" name="object 7"/>
            <p:cNvSpPr/>
            <p:nvPr/>
          </p:nvSpPr>
          <p:spPr>
            <a:xfrm>
              <a:off x="5858255" y="500176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2075" y="500176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7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5858255" y="340004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3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58255" y="3316223"/>
            <a:ext cx="88900" cy="88900"/>
            <a:chOff x="5858255" y="3316223"/>
            <a:chExt cx="88900" cy="88900"/>
          </a:xfrm>
        </p:grpSpPr>
        <p:sp>
          <p:nvSpPr>
            <p:cNvPr id="11" name="object 11"/>
            <p:cNvSpPr/>
            <p:nvPr/>
          </p:nvSpPr>
          <p:spPr>
            <a:xfrm>
              <a:off x="5858255" y="331622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42075" y="3316223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3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858255" y="270814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60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858255" y="2624327"/>
            <a:ext cx="88900" cy="88900"/>
            <a:chOff x="5858255" y="2624327"/>
            <a:chExt cx="88900" cy="88900"/>
          </a:xfrm>
        </p:grpSpPr>
        <p:sp>
          <p:nvSpPr>
            <p:cNvPr id="15" name="object 15"/>
            <p:cNvSpPr/>
            <p:nvPr/>
          </p:nvSpPr>
          <p:spPr>
            <a:xfrm>
              <a:off x="5858255" y="2624327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42075" y="2624327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87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858255" y="237286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5B8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858255" y="2289048"/>
            <a:ext cx="88900" cy="88900"/>
            <a:chOff x="5858255" y="2289048"/>
            <a:chExt cx="88900" cy="88900"/>
          </a:xfrm>
        </p:grpSpPr>
        <p:sp>
          <p:nvSpPr>
            <p:cNvPr id="19" name="object 19"/>
            <p:cNvSpPr/>
            <p:nvPr/>
          </p:nvSpPr>
          <p:spPr>
            <a:xfrm>
              <a:off x="5858255" y="2289048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4572"/>
                  </a:moveTo>
                  <a:lnTo>
                    <a:pt x="88392" y="4572"/>
                  </a:lnTo>
                </a:path>
                <a:path w="88900" h="88900">
                  <a:moveTo>
                    <a:pt x="4572" y="88392"/>
                  </a:moveTo>
                  <a:lnTo>
                    <a:pt x="4572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075" y="228904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h="88900">
                  <a:moveTo>
                    <a:pt x="0" y="88392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5B80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4134611" y="1749551"/>
            <a:ext cx="0" cy="384175"/>
          </a:xfrm>
          <a:custGeom>
            <a:avLst/>
            <a:gdLst/>
            <a:ahLst/>
            <a:cxnLst/>
            <a:rect l="l" t="t" r="r" b="b"/>
            <a:pathLst>
              <a:path h="384175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9144">
            <a:solidFill>
              <a:srgbClr val="3477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4130040" y="1749551"/>
            <a:ext cx="1884045" cy="384175"/>
            <a:chOff x="4130040" y="1749551"/>
            <a:chExt cx="1884045" cy="384175"/>
          </a:xfrm>
        </p:grpSpPr>
        <p:sp>
          <p:nvSpPr>
            <p:cNvPr id="23" name="object 23"/>
            <p:cNvSpPr/>
            <p:nvPr/>
          </p:nvSpPr>
          <p:spPr>
            <a:xfrm>
              <a:off x="6009132" y="1749551"/>
              <a:ext cx="0" cy="384175"/>
            </a:xfrm>
            <a:custGeom>
              <a:avLst/>
              <a:gdLst/>
              <a:ahLst/>
              <a:cxnLst/>
              <a:rect l="l" t="t" r="r" b="b"/>
              <a:pathLst>
                <a:path h="384175">
                  <a:moveTo>
                    <a:pt x="0" y="38404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30040" y="1754123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30040" y="2129027"/>
              <a:ext cx="1884045" cy="0"/>
            </a:xfrm>
            <a:custGeom>
              <a:avLst/>
              <a:gdLst/>
              <a:ahLst/>
              <a:cxnLst/>
              <a:rect l="l" t="t" r="r" b="b"/>
              <a:pathLst>
                <a:path w="1884045">
                  <a:moveTo>
                    <a:pt x="0" y="0"/>
                  </a:moveTo>
                  <a:lnTo>
                    <a:pt x="1883664" y="0"/>
                  </a:lnTo>
                </a:path>
              </a:pathLst>
            </a:custGeom>
            <a:ln w="9144">
              <a:solidFill>
                <a:srgbClr val="3477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0" y="1962911"/>
              <a:ext cx="79248" cy="609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36720" y="1962911"/>
              <a:ext cx="76200" cy="58419"/>
            </a:xfrm>
            <a:custGeom>
              <a:avLst/>
              <a:gdLst/>
              <a:ahLst/>
              <a:cxnLst/>
              <a:rect l="l" t="t" r="r" b="b"/>
              <a:pathLst>
                <a:path w="76200" h="58419">
                  <a:moveTo>
                    <a:pt x="76200" y="57912"/>
                  </a:moveTo>
                  <a:lnTo>
                    <a:pt x="0" y="57912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7912"/>
                  </a:lnTo>
                  <a:close/>
                </a:path>
              </a:pathLst>
            </a:custGeom>
            <a:solidFill>
              <a:srgbClr val="2B85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0448" y="1773935"/>
              <a:ext cx="79248" cy="548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70448" y="1773935"/>
              <a:ext cx="76200" cy="52069"/>
            </a:xfrm>
            <a:custGeom>
              <a:avLst/>
              <a:gdLst/>
              <a:ahLst/>
              <a:cxnLst/>
              <a:rect l="l" t="t" r="r" b="b"/>
              <a:pathLst>
                <a:path w="76200" h="52069">
                  <a:moveTo>
                    <a:pt x="76200" y="51816"/>
                  </a:moveTo>
                  <a:lnTo>
                    <a:pt x="0" y="51816"/>
                  </a:lnTo>
                  <a:lnTo>
                    <a:pt x="0" y="0"/>
                  </a:lnTo>
                  <a:lnTo>
                    <a:pt x="76200" y="0"/>
                  </a:lnTo>
                  <a:lnTo>
                    <a:pt x="76200" y="51816"/>
                  </a:lnTo>
                  <a:close/>
                </a:path>
              </a:pathLst>
            </a:custGeom>
            <a:solidFill>
              <a:srgbClr val="4F7E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6513576" y="1749551"/>
          <a:ext cx="1871345" cy="233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460"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00" spc="-120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Salva</a:t>
                      </a:r>
                      <a:r>
                        <a:rPr sz="900" spc="5" dirty="0">
                          <a:solidFill>
                            <a:srgbClr val="828282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7E7E7E"/>
                          </a:solidFill>
                          <a:latin typeface="Arial Black"/>
                          <a:cs typeface="Arial Black"/>
                        </a:rPr>
                        <a:t>profilo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1450" marR="346710" indent="635">
                        <a:lnSpc>
                          <a:spcPts val="790"/>
                        </a:lnSpc>
                        <a:spcBef>
                          <a:spcPts val="5"/>
                        </a:spcBef>
                      </a:pPr>
                      <a:r>
                        <a:rPr sz="800" spc="-14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Inserisci</a:t>
                      </a:r>
                      <a:r>
                        <a:rPr sz="800" spc="2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l'indirizzo</a:t>
                      </a:r>
                      <a:r>
                        <a:rPr sz="800" spc="55" dirty="0">
                          <a:solidFill>
                            <a:srgbClr val="8C8C8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mail</a:t>
                      </a:r>
                      <a:r>
                        <a:rPr sz="800" spc="-3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in</a:t>
                      </a:r>
                      <a:r>
                        <a:rPr sz="800" spc="-15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cui</a:t>
                      </a:r>
                      <a:r>
                        <a:rPr sz="800" spc="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50" dirty="0">
                          <a:solidFill>
                            <a:srgbClr val="858585"/>
                          </a:solidFill>
                          <a:latin typeface="Arial Black"/>
                          <a:cs typeface="Arial Black"/>
                        </a:rPr>
                        <a:t>vuoi </a:t>
                      </a:r>
                      <a:r>
                        <a:rPr sz="800" spc="-1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ricevere</a:t>
                      </a:r>
                      <a:r>
                        <a:rPr sz="800" spc="70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4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gli</a:t>
                      </a:r>
                      <a:r>
                        <a:rPr sz="800" spc="-10" dirty="0">
                          <a:solidFill>
                            <a:srgbClr val="959595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7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aggiornamenti</a:t>
                      </a:r>
                      <a:r>
                        <a:rPr sz="800" spc="12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60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sulle</a:t>
                      </a:r>
                      <a:r>
                        <a:rPr sz="800" spc="5" dirty="0">
                          <a:solidFill>
                            <a:srgbClr val="939393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125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tue</a:t>
                      </a:r>
                      <a:r>
                        <a:rPr sz="800" spc="500" dirty="0">
                          <a:solidFill>
                            <a:srgbClr val="9A9A9A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75" dirty="0">
                          <a:solidFill>
                            <a:srgbClr val="8E8E8E"/>
                          </a:solidFill>
                          <a:latin typeface="Arial Black"/>
                          <a:cs typeface="Arial Black"/>
                        </a:rPr>
                        <a:t>prenotazioni</a:t>
                      </a:r>
                      <a:endParaRPr sz="80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  <a:tabLst>
                          <a:tab pos="1701800" algn="l"/>
                        </a:tabLst>
                      </a:pPr>
                      <a:r>
                        <a:rPr sz="650" u="sng" spc="-10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andrea.IIorente@unier.it</a:t>
                      </a:r>
                      <a:r>
                        <a:rPr sz="650" u="sng" dirty="0">
                          <a:solidFill>
                            <a:srgbClr val="525252"/>
                          </a:solidFill>
                          <a:uFill>
                            <a:solidFill>
                              <a:srgbClr val="678387"/>
                            </a:solidFill>
                          </a:uFill>
                          <a:latin typeface="Arial Black"/>
                          <a:cs typeface="Arial Black"/>
                          <a:hlinkClick r:id="rId7"/>
                        </a:rPr>
                        <a:t>	</a:t>
                      </a:r>
                      <a:endParaRPr sz="650">
                        <a:latin typeface="Arial Black"/>
                        <a:cs typeface="Arial Blac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0594">
                        <a:lnSpc>
                          <a:spcPct val="100000"/>
                        </a:lnSpc>
                      </a:pPr>
                      <a:r>
                        <a:rPr sz="650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SNULAR</a:t>
                      </a:r>
                      <a:r>
                        <a:rPr sz="650" spc="95" dirty="0">
                          <a:solidFill>
                            <a:srgbClr val="6B828A"/>
                          </a:solidFill>
                          <a:latin typeface="Consolas"/>
                          <a:cs typeface="Consolas"/>
                        </a:rPr>
                        <a:t>  </a:t>
                      </a:r>
                      <a:r>
                        <a:rPr sz="650" spc="-10" dirty="0">
                          <a:solidFill>
                            <a:srgbClr val="8CAAA8"/>
                          </a:solidFill>
                          <a:latin typeface="Consolas"/>
                          <a:cs typeface="Consolas"/>
                        </a:rPr>
                        <a:t>C0NFER**N</a:t>
                      </a:r>
                      <a:endParaRPr sz="650">
                        <a:latin typeface="Consolas"/>
                        <a:cs typeface="Consolas"/>
                      </a:endParaRPr>
                    </a:p>
                  </a:txBody>
                  <a:tcPr marL="0" marR="0" marT="79375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76B70"/>
                      </a:solidFill>
                      <a:prstDash val="solid"/>
                    </a:lnL>
                    <a:lnR w="9525">
                      <a:solidFill>
                        <a:srgbClr val="676B70"/>
                      </a:solidFill>
                      <a:prstDash val="solid"/>
                    </a:lnR>
                    <a:lnT w="9525">
                      <a:solidFill>
                        <a:srgbClr val="676B70"/>
                      </a:solidFill>
                      <a:prstDash val="solid"/>
                    </a:lnT>
                    <a:lnB w="9525">
                      <a:solidFill>
                        <a:srgbClr val="676B7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object 31"/>
          <p:cNvSpPr txBox="1"/>
          <p:nvPr/>
        </p:nvSpPr>
        <p:spPr>
          <a:xfrm>
            <a:off x="4480559" y="1950720"/>
            <a:ext cx="984885" cy="100965"/>
          </a:xfrm>
          <a:prstGeom prst="rect">
            <a:avLst/>
          </a:prstGeom>
          <a:solidFill>
            <a:srgbClr val="2B87BC"/>
          </a:solidFill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750"/>
              </a:lnSpc>
            </a:pPr>
            <a:r>
              <a:rPr sz="750" dirty="0">
                <a:solidFill>
                  <a:srgbClr val="9CCCCD"/>
                </a:solidFill>
                <a:latin typeface="Arial MT"/>
                <a:cs typeface="Arial MT"/>
              </a:rPr>
              <a:t>C</a:t>
            </a:r>
            <a:r>
              <a:rPr sz="750" dirty="0">
                <a:solidFill>
                  <a:srgbClr val="97B1B3"/>
                </a:solidFill>
                <a:latin typeface="Arial MT"/>
                <a:cs typeface="Arial MT"/>
              </a:rPr>
              <a:t>onfiguraz</a:t>
            </a:r>
            <a:r>
              <a:rPr sz="750" spc="-95" dirty="0">
                <a:solidFill>
                  <a:srgbClr val="97B1B3"/>
                </a:solidFill>
                <a:latin typeface="Arial MT"/>
                <a:cs typeface="Arial MT"/>
              </a:rPr>
              <a:t> </a:t>
            </a:r>
            <a:r>
              <a:rPr sz="750" dirty="0">
                <a:solidFill>
                  <a:srgbClr val="E9E9E9"/>
                </a:solidFill>
                <a:latin typeface="Arial MT"/>
                <a:cs typeface="Arial MT"/>
              </a:rPr>
              <a:t>ione</a:t>
            </a:r>
            <a:r>
              <a:rPr sz="750" spc="110" dirty="0">
                <a:solidFill>
                  <a:srgbClr val="E9E9E9"/>
                </a:solidFill>
                <a:latin typeface="Arial MT"/>
                <a:cs typeface="Arial MT"/>
              </a:rPr>
              <a:t> </a:t>
            </a:r>
            <a:r>
              <a:rPr sz="750" spc="-10" dirty="0">
                <a:solidFill>
                  <a:srgbClr val="87BCD3"/>
                </a:solidFill>
                <a:latin typeface="Arial MT"/>
                <a:cs typeface="Arial MT"/>
              </a:rPr>
              <a:t>profi</a:t>
            </a:r>
            <a:r>
              <a:rPr sz="750" spc="-10" dirty="0">
                <a:solidFill>
                  <a:srgbClr val="56A5BF"/>
                </a:solidFill>
                <a:latin typeface="Arial MT"/>
                <a:cs typeface="Arial MT"/>
              </a:rPr>
              <a:t>Io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82256" y="4236720"/>
            <a:ext cx="91440" cy="88392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04944" y="2895600"/>
            <a:ext cx="844296" cy="1493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04944" y="4669535"/>
            <a:ext cx="597408" cy="7620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46064" y="2977895"/>
            <a:ext cx="88391" cy="8839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46064" y="3660647"/>
            <a:ext cx="88391" cy="8839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46064" y="3995928"/>
            <a:ext cx="88391" cy="88392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46064" y="4328159"/>
            <a:ext cx="88391" cy="8839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46064" y="4663440"/>
            <a:ext cx="88391" cy="88392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95871" y="5087111"/>
            <a:ext cx="539496" cy="1097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227576" y="2282951"/>
            <a:ext cx="109727" cy="11582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227576" y="2615183"/>
            <a:ext cx="109727" cy="11582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27576" y="2956560"/>
            <a:ext cx="109727" cy="11582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7576" y="3307079"/>
            <a:ext cx="109727" cy="11582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227576" y="3642359"/>
            <a:ext cx="109727" cy="115824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27576" y="3974591"/>
            <a:ext cx="109727" cy="115824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227576" y="4306823"/>
            <a:ext cx="109727" cy="11887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227576" y="4642103"/>
            <a:ext cx="109727" cy="11582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27576" y="4992623"/>
            <a:ext cx="109727" cy="11582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400543" y="5117591"/>
            <a:ext cx="304800" cy="4876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83880" y="5071871"/>
            <a:ext cx="103631" cy="131063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602868" y="2137198"/>
            <a:ext cx="2896870" cy="126284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362585" marR="5080" indent="-350520">
              <a:lnSpc>
                <a:spcPct val="97600"/>
              </a:lnSpc>
              <a:spcBef>
                <a:spcPts val="145"/>
              </a:spcBef>
              <a:buClr>
                <a:srgbClr val="2D2D2D"/>
              </a:buClr>
              <a:buChar char="•"/>
              <a:tabLst>
                <a:tab pos="362585" algn="l"/>
              </a:tabLst>
            </a:pPr>
            <a:r>
              <a:rPr lang="it-IT" sz="1650" dirty="0">
                <a:latin typeface="Arial Black"/>
                <a:cs typeface="Arial Black"/>
              </a:rPr>
              <a:t>Select the </a:t>
            </a:r>
            <a:r>
              <a:rPr lang="it-IT" sz="1650" dirty="0" err="1">
                <a:latin typeface="Arial Black"/>
                <a:cs typeface="Arial Black"/>
              </a:rPr>
              <a:t>courses</a:t>
            </a:r>
            <a:r>
              <a:rPr lang="it-IT" sz="1650" dirty="0">
                <a:latin typeface="Arial Black"/>
                <a:cs typeface="Arial Black"/>
              </a:rPr>
              <a:t> </a:t>
            </a:r>
            <a:r>
              <a:rPr lang="it-IT" sz="1650" dirty="0" err="1">
                <a:latin typeface="Arial Black"/>
                <a:cs typeface="Arial Black"/>
              </a:rPr>
              <a:t>contained</a:t>
            </a:r>
            <a:r>
              <a:rPr lang="it-IT" sz="1650" dirty="0">
                <a:latin typeface="Arial Black"/>
                <a:cs typeface="Arial Black"/>
              </a:rPr>
              <a:t> in </a:t>
            </a:r>
            <a:r>
              <a:rPr lang="it-IT" sz="1650" dirty="0" err="1">
                <a:latin typeface="Arial Black"/>
                <a:cs typeface="Arial Black"/>
              </a:rPr>
              <a:t>your</a:t>
            </a:r>
            <a:r>
              <a:rPr lang="it-IT" sz="1650" dirty="0">
                <a:latin typeface="Arial Black"/>
                <a:cs typeface="Arial Black"/>
              </a:rPr>
              <a:t> Learning Agreement </a:t>
            </a:r>
            <a:r>
              <a:rPr lang="it-IT" sz="1650" dirty="0" err="1">
                <a:latin typeface="Arial Black"/>
                <a:cs typeface="Arial Black"/>
              </a:rPr>
              <a:t>Before</a:t>
            </a:r>
            <a:r>
              <a:rPr lang="it-IT" sz="1650" dirty="0">
                <a:latin typeface="Arial Black"/>
                <a:cs typeface="Arial Black"/>
              </a:rPr>
              <a:t> Mobility/</a:t>
            </a:r>
            <a:r>
              <a:rPr lang="it-IT" sz="1650" dirty="0" err="1">
                <a:latin typeface="Arial Black"/>
                <a:cs typeface="Arial Black"/>
              </a:rPr>
              <a:t>Predictamen</a:t>
            </a:r>
            <a:endParaRPr sz="1650" dirty="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1253" y="3316223"/>
            <a:ext cx="2822575" cy="104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endParaRPr lang="it-IT" sz="1650" spc="-300" dirty="0">
              <a:solidFill>
                <a:srgbClr val="2D2D2D"/>
              </a:solidFill>
              <a:latin typeface="+mj-lt"/>
              <a:cs typeface="Arial Black"/>
            </a:endParaRPr>
          </a:p>
          <a:p>
            <a:pPr marL="363855" indent="-351155">
              <a:lnSpc>
                <a:spcPts val="1960"/>
              </a:lnSpc>
              <a:spcBef>
                <a:spcPts val="100"/>
              </a:spcBef>
              <a:buClr>
                <a:srgbClr val="282828"/>
              </a:buClr>
              <a:buChar char="•"/>
              <a:tabLst>
                <a:tab pos="363855" algn="l"/>
              </a:tabLst>
            </a:pPr>
            <a:r>
              <a:rPr sz="1650" dirty="0">
                <a:latin typeface="Arial Black"/>
              </a:rPr>
              <a:t>Insert your e-mail and click on</a:t>
            </a:r>
          </a:p>
          <a:p>
            <a:pPr marL="368300">
              <a:lnSpc>
                <a:spcPts val="1960"/>
              </a:lnSpc>
            </a:pPr>
            <a:r>
              <a:rPr sz="1650" dirty="0">
                <a:latin typeface="Arial Black"/>
              </a:rPr>
              <a:t>«conferma»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485956" y="2214279"/>
            <a:ext cx="1151255" cy="60134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600" spc="-55" dirty="0">
                <a:solidFill>
                  <a:srgbClr val="545454"/>
                </a:solidFill>
                <a:latin typeface="Arial Black"/>
                <a:cs typeface="Arial Black"/>
              </a:rPr>
              <a:t>Digital</a:t>
            </a:r>
            <a:r>
              <a:rPr sz="600" spc="-1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00" spc="-20" dirty="0">
                <a:solidFill>
                  <a:srgbClr val="5B5B5B"/>
                </a:solidFill>
                <a:latin typeface="Arial Black"/>
                <a:cs typeface="Arial Black"/>
              </a:rPr>
              <a:t>eommunication</a:t>
            </a:r>
            <a:endParaRPr sz="60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75"/>
              </a:spcBef>
            </a:pPr>
            <a:r>
              <a:rPr sz="550" spc="-70" dirty="0">
                <a:solidFill>
                  <a:srgbClr val="6E6E6E"/>
                </a:solidFill>
                <a:latin typeface="Arial Black"/>
                <a:cs typeface="Arial Black"/>
              </a:rPr>
              <a:t>Prof.</a:t>
            </a:r>
            <a:r>
              <a:rPr sz="550" spc="25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757575"/>
                </a:solidFill>
                <a:latin typeface="Arial Black"/>
                <a:cs typeface="Arial Black"/>
              </a:rPr>
              <a:t>Camisani</a:t>
            </a:r>
            <a:r>
              <a:rPr sz="550" spc="1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550" spc="-75" dirty="0">
                <a:solidFill>
                  <a:srgbClr val="6E6E6E"/>
                </a:solidFill>
                <a:latin typeface="Arial Black"/>
                <a:cs typeface="Arial Black"/>
              </a:rPr>
              <a:t>Calzolarl</a:t>
            </a:r>
            <a:r>
              <a:rPr sz="550" spc="30" dirty="0">
                <a:solidFill>
                  <a:srgbClr val="6E6E6E"/>
                </a:solidFill>
                <a:latin typeface="Arial Black"/>
                <a:cs typeface="Arial Black"/>
              </a:rPr>
              <a:t> </a:t>
            </a:r>
            <a:r>
              <a:rPr sz="550" spc="-20" dirty="0">
                <a:solidFill>
                  <a:srgbClr val="6E6E6E"/>
                </a:solidFill>
                <a:latin typeface="Arial Black"/>
                <a:cs typeface="Arial Black"/>
              </a:rPr>
              <a:t>Marco</a:t>
            </a:r>
            <a:endParaRPr sz="5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5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650" spc="-95" dirty="0">
                <a:solidFill>
                  <a:srgbClr val="5D5D5D"/>
                </a:solidFill>
                <a:latin typeface="Arial Black"/>
                <a:cs typeface="Arial Black"/>
              </a:rPr>
              <a:t>Dlrftto</a:t>
            </a:r>
            <a:r>
              <a:rPr sz="650" spc="-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D5D5D"/>
                </a:solidFill>
                <a:latin typeface="Arial Black"/>
                <a:cs typeface="Arial Black"/>
              </a:rPr>
              <a:t>deIl'Unione</a:t>
            </a:r>
            <a:r>
              <a:rPr sz="650" spc="1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Europea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ts val="645"/>
              </a:lnSpc>
              <a:spcBef>
                <a:spcPts val="40"/>
              </a:spcBef>
            </a:pPr>
            <a:r>
              <a:rPr sz="600" spc="-95" dirty="0">
                <a:solidFill>
                  <a:srgbClr val="757575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35" dirty="0">
                <a:solidFill>
                  <a:srgbClr val="757575"/>
                </a:solidFill>
                <a:latin typeface="Arial Black"/>
                <a:cs typeface="Arial Black"/>
              </a:rPr>
              <a:t>Pace</a:t>
            </a:r>
            <a:r>
              <a:rPr sz="600" spc="15" dirty="0">
                <a:solidFill>
                  <a:srgbClr val="757575"/>
                </a:solidFill>
                <a:latin typeface="Arial Black"/>
                <a:cs typeface="Arial Black"/>
              </a:rPr>
              <a:t> </a:t>
            </a:r>
            <a:r>
              <a:rPr sz="600" spc="-114" dirty="0">
                <a:solidFill>
                  <a:srgbClr val="707070"/>
                </a:solidFill>
                <a:latin typeface="Arial Black"/>
                <a:cs typeface="Arial Black"/>
              </a:rPr>
              <a:t>Lorenzo</a:t>
            </a:r>
            <a:r>
              <a:rPr sz="600" spc="5" dirty="0">
                <a:solidFill>
                  <a:srgbClr val="707070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7B7B7B"/>
                </a:solidFill>
                <a:latin typeface="Arial Black"/>
                <a:cs typeface="Arial Black"/>
              </a:rPr>
              <a:t>Federico.</a:t>
            </a:r>
            <a:r>
              <a:rPr sz="600" spc="25" dirty="0">
                <a:solidFill>
                  <a:srgbClr val="7B7B7B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B6B6B"/>
                </a:solidFill>
                <a:latin typeface="Arial Black"/>
                <a:cs typeface="Arial Black"/>
              </a:rPr>
              <a:t>Rucireta</a:t>
            </a:r>
            <a:endParaRPr sz="600">
              <a:latin typeface="Arial Black"/>
              <a:cs typeface="Arial Black"/>
            </a:endParaRPr>
          </a:p>
          <a:p>
            <a:pPr marL="18415">
              <a:lnSpc>
                <a:spcPts val="705"/>
              </a:lnSpc>
            </a:pPr>
            <a:r>
              <a:rPr sz="650" spc="-50" dirty="0">
                <a:solidFill>
                  <a:srgbClr val="6B6B6B"/>
                </a:solidFill>
                <a:latin typeface="Consolas"/>
                <a:cs typeface="Consolas"/>
              </a:rPr>
              <a:t>fWerieAnnunzâta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490243" y="3053841"/>
            <a:ext cx="665480" cy="109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" spc="-65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55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550" spc="-80" dirty="0">
                <a:solidFill>
                  <a:srgbClr val="6B6B6B"/>
                </a:solidFill>
                <a:latin typeface="Arial Black"/>
                <a:cs typeface="Arial Black"/>
              </a:rPr>
              <a:t>Bilorti</a:t>
            </a:r>
            <a:r>
              <a:rPr sz="550" spc="-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550" spc="-85" dirty="0">
                <a:solidFill>
                  <a:srgbClr val="696969"/>
                </a:solidFill>
                <a:latin typeface="Arial Black"/>
                <a:cs typeface="Arial Black"/>
              </a:rPr>
              <a:t>Emanuele</a:t>
            </a:r>
            <a:endParaRPr sz="550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86238" y="3242309"/>
            <a:ext cx="101917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Enterprise</a:t>
            </a:r>
            <a:r>
              <a:rPr sz="650" spc="15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05" dirty="0">
                <a:solidFill>
                  <a:srgbClr val="595959"/>
                </a:solidFill>
                <a:latin typeface="Arial Black"/>
                <a:cs typeface="Arial Black"/>
              </a:rPr>
              <a:t>Risk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4F4F4F"/>
                </a:solidFill>
                <a:latin typeface="Arial Black"/>
                <a:cs typeface="Arial Black"/>
              </a:rPr>
              <a:t>Management</a:t>
            </a:r>
            <a:endParaRPr sz="65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488922" y="3672078"/>
            <a:ext cx="832485" cy="12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-50" dirty="0">
                <a:solidFill>
                  <a:srgbClr val="606060"/>
                </a:solidFill>
                <a:latin typeface="Consolas"/>
                <a:cs typeface="Consolas"/>
              </a:rPr>
              <a:t>ProKCasagmndeGianuca</a:t>
            </a:r>
            <a:endParaRPr sz="650">
              <a:latin typeface="Consolas"/>
              <a:cs typeface="Consola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486117" y="3904593"/>
            <a:ext cx="1101090" cy="2260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650" spc="-100" dirty="0">
                <a:solidFill>
                  <a:srgbClr val="525252"/>
                </a:solidFill>
                <a:latin typeface="Arial Black"/>
                <a:cs typeface="Arial Black"/>
              </a:rPr>
              <a:t>History</a:t>
            </a:r>
            <a:r>
              <a:rPr sz="650" dirty="0">
                <a:solidFill>
                  <a:srgbClr val="525252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95959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20" dirty="0">
                <a:solidFill>
                  <a:srgbClr val="595959"/>
                </a:solidFill>
                <a:latin typeface="Arial Black"/>
                <a:cs typeface="Arial Black"/>
              </a:rPr>
              <a:t>European</a:t>
            </a:r>
            <a:r>
              <a:rPr sz="650" spc="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85" dirty="0">
                <a:solidFill>
                  <a:srgbClr val="595959"/>
                </a:solidFill>
                <a:latin typeface="Arial Black"/>
                <a:cs typeface="Arial Black"/>
              </a:rPr>
              <a:t>integration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ct val="100000"/>
              </a:lnSpc>
              <a:spcBef>
                <a:spcPts val="40"/>
              </a:spcBef>
            </a:pPr>
            <a:r>
              <a:rPr sz="600" spc="-90" dirty="0">
                <a:solidFill>
                  <a:srgbClr val="696969"/>
                </a:solidFill>
                <a:latin typeface="Arial Black"/>
                <a:cs typeface="Arial Black"/>
              </a:rPr>
              <a:t>Prof.</a:t>
            </a:r>
            <a:r>
              <a:rPr sz="600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20" dirty="0">
                <a:solidFill>
                  <a:srgbClr val="646464"/>
                </a:solidFill>
                <a:latin typeface="Arial Black"/>
                <a:cs typeface="Arial Black"/>
              </a:rPr>
              <a:t>Valente</a:t>
            </a:r>
            <a:r>
              <a:rPr sz="600" spc="-5" dirty="0">
                <a:solidFill>
                  <a:srgbClr val="646464"/>
                </a:solidFill>
                <a:latin typeface="Arial Black"/>
                <a:cs typeface="Arial Black"/>
              </a:rPr>
              <a:t> </a:t>
            </a:r>
            <a:r>
              <a:rPr sz="600" spc="-50" dirty="0">
                <a:solidFill>
                  <a:srgbClr val="727272"/>
                </a:solidFill>
                <a:latin typeface="Arial Black"/>
                <a:cs typeface="Arial Black"/>
              </a:rPr>
              <a:t>Massimiliano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486117" y="4245102"/>
            <a:ext cx="1140460" cy="955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60"/>
              </a:lnSpc>
              <a:spcBef>
                <a:spcPts val="100"/>
              </a:spcBef>
            </a:pPr>
            <a:r>
              <a:rPr sz="650" spc="-125" dirty="0">
                <a:solidFill>
                  <a:srgbClr val="565656"/>
                </a:solidFill>
                <a:latin typeface="Arial Black"/>
                <a:cs typeface="Arial Black"/>
              </a:rPr>
              <a:t>Human</a:t>
            </a:r>
            <a:r>
              <a:rPr sz="650" spc="-10" dirty="0">
                <a:solidFill>
                  <a:srgbClr val="565656"/>
                </a:solidFill>
                <a:latin typeface="Arial Black"/>
                <a:cs typeface="Arial Black"/>
              </a:rPr>
              <a:t> rlghta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760"/>
              </a:lnSpc>
            </a:pPr>
            <a:r>
              <a:rPr sz="650" spc="-114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50" spc="-25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50" spc="-150" dirty="0">
                <a:solidFill>
                  <a:srgbClr val="6B6B6B"/>
                </a:solidFill>
                <a:latin typeface="Arial Black"/>
                <a:cs typeface="Arial Black"/>
              </a:rPr>
              <a:t>Spatafora</a:t>
            </a:r>
            <a:r>
              <a:rPr sz="650" spc="5" dirty="0">
                <a:solidFill>
                  <a:srgbClr val="6B6B6B"/>
                </a:solidFill>
                <a:latin typeface="Arial Black"/>
                <a:cs typeface="Arial Black"/>
              </a:rPr>
              <a:t> </a:t>
            </a:r>
            <a:r>
              <a:rPr sz="650" spc="-75" dirty="0">
                <a:solidFill>
                  <a:srgbClr val="676767"/>
                </a:solidFill>
                <a:latin typeface="Arial Black"/>
                <a:cs typeface="Arial Black"/>
              </a:rPr>
              <a:t>ErsiIia9razia</a:t>
            </a:r>
            <a:endParaRPr sz="650">
              <a:latin typeface="Arial Black"/>
              <a:cs typeface="Arial Black"/>
            </a:endParaRPr>
          </a:p>
          <a:p>
            <a:pPr marL="14604">
              <a:lnSpc>
                <a:spcPct val="100000"/>
              </a:lnSpc>
              <a:spcBef>
                <a:spcPts val="800"/>
              </a:spcBef>
            </a:pPr>
            <a:r>
              <a:rPr sz="650" spc="-105" dirty="0">
                <a:solidFill>
                  <a:srgbClr val="565656"/>
                </a:solidFill>
                <a:latin typeface="Arial Black"/>
                <a:cs typeface="Arial Black"/>
              </a:rPr>
              <a:t>Intercultural</a:t>
            </a:r>
            <a:r>
              <a:rPr sz="650" spc="10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65656"/>
                </a:solidFill>
                <a:latin typeface="Arial Black"/>
                <a:cs typeface="Arial Black"/>
              </a:rPr>
              <a:t>education</a:t>
            </a:r>
            <a:r>
              <a:rPr sz="650" spc="50" dirty="0">
                <a:solidFill>
                  <a:srgbClr val="565656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5D5D5D"/>
                </a:solidFill>
                <a:latin typeface="Arial Black"/>
                <a:cs typeface="Arial Black"/>
              </a:rPr>
              <a:t>and</a:t>
            </a:r>
            <a:endParaRPr sz="650">
              <a:latin typeface="Arial Black"/>
              <a:cs typeface="Arial Black"/>
            </a:endParaRPr>
          </a:p>
          <a:p>
            <a:pPr marL="16510">
              <a:lnSpc>
                <a:spcPct val="100000"/>
              </a:lnSpc>
              <a:spcBef>
                <a:spcPts val="685"/>
              </a:spcBef>
            </a:pPr>
            <a:r>
              <a:rPr sz="650" spc="-75" dirty="0">
                <a:solidFill>
                  <a:srgbClr val="6B6B6B"/>
                </a:solidFill>
                <a:latin typeface="Cambria"/>
                <a:cs typeface="Cambria"/>
              </a:rPr>
              <a:t>ProL</a:t>
            </a:r>
            <a:r>
              <a:rPr sz="650" spc="5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26262"/>
                </a:solidFill>
                <a:latin typeface="Cambria"/>
                <a:cs typeface="Cambria"/>
              </a:rPr>
              <a:t>Ha*arro</a:t>
            </a:r>
            <a:r>
              <a:rPr sz="650" spc="50" dirty="0">
                <a:solidFill>
                  <a:srgbClr val="626262"/>
                </a:solidFill>
                <a:latin typeface="Cambria"/>
                <a:cs typeface="Cambria"/>
              </a:rPr>
              <a:t> </a:t>
            </a:r>
            <a:r>
              <a:rPr sz="650" spc="-65" dirty="0">
                <a:solidFill>
                  <a:srgbClr val="6B6B6B"/>
                </a:solidFill>
                <a:latin typeface="Cambria"/>
                <a:cs typeface="Cambria"/>
              </a:rPr>
              <a:t>Lalanda</a:t>
            </a:r>
            <a:r>
              <a:rPr sz="650" spc="60" dirty="0">
                <a:solidFill>
                  <a:srgbClr val="6B6B6B"/>
                </a:solidFill>
                <a:latin typeface="Cambria"/>
                <a:cs typeface="Cambria"/>
              </a:rPr>
              <a:t> </a:t>
            </a:r>
            <a:r>
              <a:rPr sz="650" spc="-20" dirty="0">
                <a:solidFill>
                  <a:srgbClr val="808080"/>
                </a:solidFill>
                <a:latin typeface="Cambria"/>
                <a:cs typeface="Cambria"/>
              </a:rPr>
              <a:t>Sara</a:t>
            </a:r>
            <a:endParaRPr sz="650">
              <a:latin typeface="Cambria"/>
              <a:cs typeface="Cambria"/>
            </a:endParaRPr>
          </a:p>
          <a:p>
            <a:pPr marL="15875" marR="106045" indent="-1270">
              <a:lnSpc>
                <a:spcPts val="720"/>
              </a:lnSpc>
              <a:spcBef>
                <a:spcPts val="615"/>
              </a:spcBef>
            </a:pPr>
            <a:r>
              <a:rPr sz="650" spc="-105" dirty="0">
                <a:solidFill>
                  <a:srgbClr val="545454"/>
                </a:solidFill>
                <a:latin typeface="Arial Black"/>
                <a:cs typeface="Arial Black"/>
              </a:rPr>
              <a:t>Introduction</a:t>
            </a:r>
            <a:r>
              <a:rPr sz="650" spc="5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B5B5B"/>
                </a:solidFill>
                <a:latin typeface="Arial Black"/>
                <a:cs typeface="Arial Black"/>
              </a:rPr>
              <a:t>to</a:t>
            </a:r>
            <a:r>
              <a:rPr sz="650" spc="-80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45454"/>
                </a:solidFill>
                <a:latin typeface="Arial Black"/>
                <a:cs typeface="Arial Black"/>
              </a:rPr>
              <a:t>history</a:t>
            </a:r>
            <a:r>
              <a:rPr sz="650" spc="-30" dirty="0">
                <a:solidFill>
                  <a:srgbClr val="545454"/>
                </a:solidFill>
                <a:latin typeface="Arial Black"/>
                <a:cs typeface="Arial Black"/>
              </a:rPr>
              <a:t> </a:t>
            </a:r>
            <a:r>
              <a:rPr sz="650" spc="-80" dirty="0">
                <a:solidFill>
                  <a:srgbClr val="5D5D5D"/>
                </a:solidFill>
                <a:latin typeface="Arial Black"/>
                <a:cs typeface="Arial Black"/>
              </a:rPr>
              <a:t>of</a:t>
            </a:r>
            <a:r>
              <a:rPr sz="650" spc="-15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60" dirty="0">
                <a:solidFill>
                  <a:srgbClr val="5D5D5D"/>
                </a:solidFill>
                <a:latin typeface="Arial Black"/>
                <a:cs typeface="Arial Black"/>
              </a:rPr>
              <a:t>arts</a:t>
            </a:r>
            <a:r>
              <a:rPr sz="650" spc="500" dirty="0">
                <a:solidFill>
                  <a:srgbClr val="5D5D5D"/>
                </a:solidFill>
                <a:latin typeface="Arial Black"/>
                <a:cs typeface="Arial Black"/>
              </a:rPr>
              <a:t> </a:t>
            </a:r>
            <a:r>
              <a:rPr sz="650" spc="-110" dirty="0">
                <a:solidFill>
                  <a:srgbClr val="5B5B5B"/>
                </a:solidFill>
                <a:latin typeface="Arial Black"/>
                <a:cs typeface="Arial Black"/>
              </a:rPr>
              <a:t>and</a:t>
            </a:r>
            <a:r>
              <a:rPr sz="650" spc="-45" dirty="0">
                <a:solidFill>
                  <a:srgbClr val="5B5B5B"/>
                </a:solidFill>
                <a:latin typeface="Arial Black"/>
                <a:cs typeface="Arial Black"/>
              </a:rPr>
              <a:t> </a:t>
            </a:r>
            <a:r>
              <a:rPr sz="650" spc="-100" dirty="0">
                <a:solidFill>
                  <a:srgbClr val="595959"/>
                </a:solidFill>
                <a:latin typeface="Arial Black"/>
                <a:cs typeface="Arial Black"/>
              </a:rPr>
              <a:t>vleual</a:t>
            </a:r>
            <a:r>
              <a:rPr sz="650" spc="-15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650" spc="-10" dirty="0">
                <a:solidFill>
                  <a:srgbClr val="5B5B5B"/>
                </a:solidFill>
                <a:latin typeface="Arial Black"/>
                <a:cs typeface="Arial Black"/>
              </a:rPr>
              <a:t>education</a:t>
            </a:r>
            <a:endParaRPr sz="650">
              <a:latin typeface="Arial Black"/>
              <a:cs typeface="Arial Black"/>
            </a:endParaRPr>
          </a:p>
          <a:p>
            <a:pPr marL="15875">
              <a:lnSpc>
                <a:spcPts val="695"/>
              </a:lnSpc>
            </a:pPr>
            <a:r>
              <a:rPr sz="600" spc="-95" dirty="0">
                <a:solidFill>
                  <a:srgbClr val="666666"/>
                </a:solidFill>
                <a:latin typeface="Arial Black"/>
                <a:cs typeface="Arial Black"/>
              </a:rPr>
              <a:t>Prof.</a:t>
            </a:r>
            <a:r>
              <a:rPr sz="600" spc="-10" dirty="0">
                <a:solidFill>
                  <a:srgbClr val="666666"/>
                </a:solidFill>
                <a:latin typeface="Arial Black"/>
                <a:cs typeface="Arial Black"/>
              </a:rPr>
              <a:t> </a:t>
            </a:r>
            <a:r>
              <a:rPr sz="600" spc="-105" dirty="0">
                <a:solidFill>
                  <a:srgbClr val="626262"/>
                </a:solidFill>
                <a:latin typeface="Arial Black"/>
                <a:cs typeface="Arial Black"/>
              </a:rPr>
              <a:t>Picardi</a:t>
            </a:r>
            <a:r>
              <a:rPr sz="600" spc="-10" dirty="0">
                <a:solidFill>
                  <a:srgbClr val="626262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96969"/>
                </a:solidFill>
                <a:latin typeface="Arial Black"/>
                <a:cs typeface="Arial Black"/>
              </a:rPr>
              <a:t>Paola,</a:t>
            </a:r>
            <a:r>
              <a:rPr sz="600" spc="5" dirty="0">
                <a:solidFill>
                  <a:srgbClr val="696969"/>
                </a:solidFill>
                <a:latin typeface="Arial Black"/>
                <a:cs typeface="Arial Black"/>
              </a:rPr>
              <a:t> </a:t>
            </a:r>
            <a:r>
              <a:rPr sz="600" spc="-110" dirty="0">
                <a:solidFill>
                  <a:srgbClr val="606060"/>
                </a:solidFill>
                <a:latin typeface="Arial Black"/>
                <a:cs typeface="Arial Black"/>
              </a:rPr>
              <a:t>Barbieri</a:t>
            </a:r>
            <a:r>
              <a:rPr sz="600" spc="-5" dirty="0">
                <a:solidFill>
                  <a:srgbClr val="606060"/>
                </a:solidFill>
                <a:latin typeface="Arial Black"/>
                <a:cs typeface="Arial Black"/>
              </a:rPr>
              <a:t> </a:t>
            </a:r>
            <a:r>
              <a:rPr sz="600" spc="-95" dirty="0">
                <a:solidFill>
                  <a:srgbClr val="595959"/>
                </a:solidFill>
                <a:latin typeface="Arial Black"/>
                <a:cs typeface="Arial Black"/>
              </a:rPr>
              <a:t>Costanza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82202" y="4326128"/>
            <a:ext cx="1756410" cy="643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751205" algn="l"/>
                <a:tab pos="1108710" algn="l"/>
              </a:tabLst>
            </a:pPr>
            <a:r>
              <a:rPr sz="900" dirty="0">
                <a:solidFill>
                  <a:srgbClr val="6B6B6B"/>
                </a:solidFill>
                <a:latin typeface="Arial MT"/>
                <a:cs typeface="Arial MT"/>
              </a:rPr>
              <a:t>q'</a:t>
            </a:r>
            <a:r>
              <a:rPr sz="900" spc="490" dirty="0">
                <a:solidFill>
                  <a:srgbClr val="6B6B6B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646464"/>
                </a:solidFill>
                <a:latin typeface="Arial MT"/>
                <a:cs typeface="Arial MT"/>
              </a:rPr>
              <a:t>w’</a:t>
            </a:r>
            <a:r>
              <a:rPr sz="900" spc="380" dirty="0">
                <a:solidFill>
                  <a:srgbClr val="646464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B5B5B"/>
                </a:solidFill>
                <a:latin typeface="Arial MT"/>
                <a:cs typeface="Arial MT"/>
              </a:rPr>
              <a:t>e'</a:t>
            </a:r>
            <a:r>
              <a:rPr sz="900" spc="150" dirty="0">
                <a:solidFill>
                  <a:srgbClr val="5B5B5B"/>
                </a:solidFill>
                <a:latin typeface="Arial MT"/>
                <a:cs typeface="Arial MT"/>
              </a:rPr>
              <a:t>  </a:t>
            </a:r>
            <a:r>
              <a:rPr sz="900" spc="-50" dirty="0">
                <a:solidFill>
                  <a:srgbClr val="676767"/>
                </a:solidFill>
                <a:latin typeface="Arial MT"/>
                <a:cs typeface="Arial MT"/>
              </a:rPr>
              <a:t>r</a:t>
            </a:r>
            <a:r>
              <a:rPr sz="90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626262"/>
                </a:solidFill>
                <a:latin typeface="Arial MT"/>
                <a:cs typeface="Arial MT"/>
              </a:rPr>
              <a:t>t</a:t>
            </a:r>
            <a:r>
              <a:rPr sz="900" spc="-155" dirty="0">
                <a:solidFill>
                  <a:srgbClr val="626262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FAFAF"/>
                </a:solidFill>
                <a:latin typeface="Arial MT"/>
                <a:cs typeface="Arial MT"/>
              </a:rPr>
              <a:t>*</a:t>
            </a:r>
            <a:r>
              <a:rPr sz="900" spc="465" dirty="0">
                <a:solidFill>
                  <a:srgbClr val="AFAFAF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606060"/>
                </a:solidFill>
                <a:latin typeface="Arial MT"/>
                <a:cs typeface="Arial MT"/>
              </a:rPr>
              <a:t>y</a:t>
            </a:r>
            <a:r>
              <a:rPr sz="900" dirty="0">
                <a:solidFill>
                  <a:srgbClr val="606060"/>
                </a:solidFill>
                <a:latin typeface="Arial MT"/>
                <a:cs typeface="Arial MT"/>
              </a:rPr>
              <a:t>	</a:t>
            </a:r>
            <a:r>
              <a:rPr sz="900" dirty="0">
                <a:solidFill>
                  <a:srgbClr val="595959"/>
                </a:solidFill>
                <a:latin typeface="Arial MT"/>
                <a:cs typeface="Arial MT"/>
              </a:rPr>
              <a:t>u’</a:t>
            </a:r>
            <a:r>
              <a:rPr sz="900" spc="175" dirty="0">
                <a:solidFill>
                  <a:srgbClr val="595959"/>
                </a:solidFill>
                <a:latin typeface="Arial MT"/>
                <a:cs typeface="Arial MT"/>
              </a:rPr>
              <a:t>  </a:t>
            </a:r>
            <a:r>
              <a:rPr sz="900" spc="-35" dirty="0">
                <a:solidFill>
                  <a:srgbClr val="676767"/>
                </a:solidFill>
                <a:latin typeface="Arial MT"/>
                <a:cs typeface="Arial MT"/>
              </a:rPr>
              <a:t>i</a:t>
            </a:r>
            <a:r>
              <a:rPr sz="900" spc="-110" dirty="0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A8A8A8"/>
                </a:solidFill>
                <a:latin typeface="Arial MT"/>
                <a:cs typeface="Arial MT"/>
              </a:rPr>
              <a:t>'</a:t>
            </a:r>
            <a:r>
              <a:rPr sz="900" spc="140" dirty="0">
                <a:solidFill>
                  <a:srgbClr val="A8A8A8"/>
                </a:solidFill>
                <a:latin typeface="Arial MT"/>
                <a:cs typeface="Arial MT"/>
              </a:rPr>
              <a:t>  </a:t>
            </a:r>
            <a:r>
              <a:rPr sz="900" dirty="0">
                <a:solidFill>
                  <a:srgbClr val="5D5D5D"/>
                </a:solidFill>
                <a:latin typeface="Arial MT"/>
                <a:cs typeface="Arial MT"/>
              </a:rPr>
              <a:t>o’</a:t>
            </a:r>
            <a:r>
              <a:rPr sz="900" spc="175" dirty="0">
                <a:solidFill>
                  <a:srgbClr val="5D5D5D"/>
                </a:solidFill>
                <a:latin typeface="Arial MT"/>
                <a:cs typeface="Arial MT"/>
              </a:rPr>
              <a:t>  </a:t>
            </a:r>
            <a:r>
              <a:rPr sz="900" spc="-25" dirty="0">
                <a:solidFill>
                  <a:srgbClr val="606060"/>
                </a:solidFill>
                <a:latin typeface="Arial MT"/>
                <a:cs typeface="Arial MT"/>
              </a:rPr>
              <a:t>p’</a:t>
            </a:r>
            <a:endParaRPr sz="900">
              <a:latin typeface="Arial MT"/>
              <a:cs typeface="Arial MT"/>
            </a:endParaRPr>
          </a:p>
          <a:p>
            <a:pPr marR="10795" algn="ctr">
              <a:lnSpc>
                <a:spcPct val="100000"/>
              </a:lnSpc>
              <a:spcBef>
                <a:spcPts val="765"/>
              </a:spcBef>
              <a:tabLst>
                <a:tab pos="186055" algn="l"/>
                <a:tab pos="563880" algn="l"/>
                <a:tab pos="737870" algn="l"/>
                <a:tab pos="1134110" algn="l"/>
                <a:tab pos="1291590" algn="l"/>
                <a:tab pos="1492250" algn="l"/>
              </a:tabLst>
            </a:pPr>
            <a:r>
              <a:rPr sz="950" spc="-50" dirty="0">
                <a:solidFill>
                  <a:srgbClr val="626262"/>
                </a:solidFill>
                <a:latin typeface="Arial MT"/>
                <a:cs typeface="Arial MT"/>
              </a:rPr>
              <a:t>a</a:t>
            </a:r>
            <a:r>
              <a:rPr sz="950" dirty="0">
                <a:solidFill>
                  <a:srgbClr val="626262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707070"/>
                </a:solidFill>
                <a:latin typeface="Arial MT"/>
                <a:cs typeface="Arial MT"/>
              </a:rPr>
              <a:t>s</a:t>
            </a:r>
            <a:r>
              <a:rPr sz="950" spc="200" dirty="0">
                <a:solidFill>
                  <a:srgbClr val="707070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B6B6B"/>
                </a:solidFill>
                <a:latin typeface="Arial MT"/>
                <a:cs typeface="Arial MT"/>
              </a:rPr>
              <a:t>d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76767"/>
                </a:solidFill>
                <a:latin typeface="Arial MT"/>
                <a:cs typeface="Arial MT"/>
              </a:rPr>
              <a:t>f</a:t>
            </a:r>
            <a:r>
              <a:rPr sz="9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950" dirty="0">
                <a:solidFill>
                  <a:srgbClr val="6B6B6B"/>
                </a:solidFill>
                <a:latin typeface="Arial MT"/>
                <a:cs typeface="Arial MT"/>
              </a:rPr>
              <a:t>g</a:t>
            </a:r>
            <a:r>
              <a:rPr sz="950" spc="195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950" spc="-50" dirty="0">
                <a:solidFill>
                  <a:srgbClr val="6E6E6E"/>
                </a:solidFill>
                <a:latin typeface="Arial MT"/>
                <a:cs typeface="Arial MT"/>
              </a:rPr>
              <a:t>h</a:t>
            </a:r>
            <a:r>
              <a:rPr sz="9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66666"/>
                </a:solidFill>
                <a:latin typeface="Arial MT"/>
                <a:cs typeface="Arial MT"/>
              </a:rPr>
              <a:t>j</a:t>
            </a:r>
            <a:r>
              <a:rPr sz="950" dirty="0">
                <a:solidFill>
                  <a:srgbClr val="666666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696969"/>
                </a:solidFill>
                <a:latin typeface="Arial MT"/>
                <a:cs typeface="Arial MT"/>
              </a:rPr>
              <a:t>k</a:t>
            </a:r>
            <a:r>
              <a:rPr sz="950" dirty="0">
                <a:solidFill>
                  <a:srgbClr val="696969"/>
                </a:solidFill>
                <a:latin typeface="Arial MT"/>
                <a:cs typeface="Arial MT"/>
              </a:rPr>
              <a:t>	</a:t>
            </a:r>
            <a:r>
              <a:rPr sz="950" spc="-50" dirty="0">
                <a:solidFill>
                  <a:srgbClr val="5D5D5D"/>
                </a:solidFill>
                <a:latin typeface="Arial MT"/>
                <a:cs typeface="Arial MT"/>
              </a:rPr>
              <a:t>I</a:t>
            </a:r>
            <a:endParaRPr sz="950">
              <a:latin typeface="Arial MT"/>
              <a:cs typeface="Arial MT"/>
            </a:endParaRPr>
          </a:p>
          <a:p>
            <a:pPr marL="34290">
              <a:lnSpc>
                <a:spcPct val="100000"/>
              </a:lnSpc>
              <a:spcBef>
                <a:spcPts val="855"/>
              </a:spcBef>
              <a:tabLst>
                <a:tab pos="291465" algn="l"/>
                <a:tab pos="481965" algn="l"/>
                <a:tab pos="658495" algn="l"/>
                <a:tab pos="847090" algn="l"/>
              </a:tabLst>
            </a:pPr>
            <a:r>
              <a:rPr sz="850" spc="-25" dirty="0">
                <a:solidFill>
                  <a:srgbClr val="808080"/>
                </a:solidFill>
                <a:latin typeface="Arial MT"/>
                <a:cs typeface="Arial MT"/>
              </a:rPr>
              <a:t>.+</a:t>
            </a:r>
            <a:r>
              <a:rPr sz="850" dirty="0">
                <a:solidFill>
                  <a:srgbClr val="808080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5B5B5B"/>
                </a:solidFill>
                <a:latin typeface="Arial MT"/>
                <a:cs typeface="Arial MT"/>
              </a:rPr>
              <a:t>z</a:t>
            </a:r>
            <a:r>
              <a:rPr sz="850" dirty="0">
                <a:solidFill>
                  <a:srgbClr val="5B5B5B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76767"/>
                </a:solidFill>
                <a:latin typeface="Arial MT"/>
                <a:cs typeface="Arial MT"/>
              </a:rPr>
              <a:t>x</a:t>
            </a:r>
            <a:r>
              <a:rPr sz="850" dirty="0">
                <a:solidFill>
                  <a:srgbClr val="676767"/>
                </a:solidFill>
                <a:latin typeface="Arial MT"/>
                <a:cs typeface="Arial MT"/>
              </a:rPr>
              <a:t>	</a:t>
            </a:r>
            <a:r>
              <a:rPr sz="850" spc="-50" dirty="0">
                <a:solidFill>
                  <a:srgbClr val="6E6E6E"/>
                </a:solidFill>
                <a:latin typeface="Arial MT"/>
                <a:cs typeface="Arial MT"/>
              </a:rPr>
              <a:t>c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	</a:t>
            </a:r>
            <a:r>
              <a:rPr sz="850" dirty="0">
                <a:solidFill>
                  <a:srgbClr val="696969"/>
                </a:solidFill>
                <a:latin typeface="Arial MT"/>
                <a:cs typeface="Arial MT"/>
              </a:rPr>
              <a:t>v</a:t>
            </a:r>
            <a:r>
              <a:rPr sz="850" spc="265" dirty="0">
                <a:solidFill>
                  <a:srgbClr val="696969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E6E6E"/>
                </a:solidFill>
                <a:latin typeface="Arial MT"/>
                <a:cs typeface="Arial MT"/>
              </a:rPr>
              <a:t>b</a:t>
            </a:r>
            <a:r>
              <a:rPr sz="850" spc="265" dirty="0">
                <a:solidFill>
                  <a:srgbClr val="6E6E6E"/>
                </a:solidFill>
                <a:latin typeface="Arial MT"/>
                <a:cs typeface="Arial MT"/>
              </a:rPr>
              <a:t>  </a:t>
            </a:r>
            <a:r>
              <a:rPr sz="850" dirty="0">
                <a:solidFill>
                  <a:srgbClr val="6B6B6B"/>
                </a:solidFill>
                <a:latin typeface="Arial MT"/>
                <a:cs typeface="Arial MT"/>
              </a:rPr>
              <a:t>n</a:t>
            </a:r>
            <a:r>
              <a:rPr sz="850" spc="180" dirty="0">
                <a:solidFill>
                  <a:srgbClr val="6B6B6B"/>
                </a:solidFill>
                <a:latin typeface="Arial MT"/>
                <a:cs typeface="Arial MT"/>
              </a:rPr>
              <a:t>  </a:t>
            </a:r>
            <a:r>
              <a:rPr sz="850" spc="-50" dirty="0">
                <a:solidFill>
                  <a:srgbClr val="707070"/>
                </a:solidFill>
                <a:latin typeface="Arial MT"/>
                <a:cs typeface="Arial MT"/>
              </a:rPr>
              <a:t>m</a:t>
            </a:r>
            <a:endParaRPr sz="850">
              <a:latin typeface="Arial MT"/>
              <a:cs typeface="Arial MT"/>
            </a:endParaRPr>
          </a:p>
        </p:txBody>
      </p:sp>
      <p:pic>
        <p:nvPicPr>
          <p:cNvPr id="68" name="object 10">
            <a:extLst>
              <a:ext uri="{FF2B5EF4-FFF2-40B4-BE49-F238E27FC236}">
                <a16:creationId xmlns:a16="http://schemas.microsoft.com/office/drawing/2014/main" id="{1F6C30B6-21A4-E963-8BD9-18F38E828F14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239000" y="243841"/>
            <a:ext cx="1514857" cy="573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03" y="1676400"/>
            <a:ext cx="6822440" cy="63436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90"/>
              </a:spcBef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If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need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1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modify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courses,</a:t>
            </a:r>
            <a:r>
              <a:rPr sz="2000" b="1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sz="2000" b="1" spc="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b="1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000" b="1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000" b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dots</a:t>
            </a:r>
            <a:r>
              <a:rPr sz="2000" b="1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1" spc="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20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sz="2000" b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corner&gt;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miei</a:t>
            </a:r>
            <a:r>
              <a:rPr sz="20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profili&gt;</a:t>
            </a:r>
            <a:r>
              <a:rPr sz="20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MODIFICA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145" y="136270"/>
            <a:ext cx="1146632" cy="403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960" y="2574937"/>
            <a:ext cx="1969135" cy="385495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8775" y="2574937"/>
            <a:ext cx="1969135" cy="38549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0675" y="2574937"/>
            <a:ext cx="1969134" cy="385495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741159" y="0"/>
            <a:ext cx="2402840" cy="363220"/>
          </a:xfrm>
          <a:custGeom>
            <a:avLst/>
            <a:gdLst/>
            <a:ahLst/>
            <a:cxnLst/>
            <a:rect l="l" t="t" r="r" b="b"/>
            <a:pathLst>
              <a:path w="2402840" h="363220">
                <a:moveTo>
                  <a:pt x="2402840" y="0"/>
                </a:moveTo>
                <a:lnTo>
                  <a:pt x="0" y="0"/>
                </a:lnTo>
                <a:lnTo>
                  <a:pt x="0" y="363220"/>
                </a:lnTo>
                <a:lnTo>
                  <a:pt x="2402840" y="363220"/>
                </a:lnTo>
                <a:lnTo>
                  <a:pt x="240284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9254" y="909319"/>
            <a:ext cx="4007485" cy="430530"/>
            <a:chOff x="2929254" y="909319"/>
            <a:chExt cx="4007485" cy="430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9414" y="919479"/>
              <a:ext cx="3997325" cy="4203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9254" y="909319"/>
              <a:ext cx="3985895" cy="40893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3801" y="78154"/>
            <a:ext cx="1365884" cy="48767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2649220" cy="487680"/>
          </a:xfrm>
          <a:custGeom>
            <a:avLst/>
            <a:gdLst/>
            <a:ahLst/>
            <a:cxnLst/>
            <a:rect l="l" t="t" r="r" b="b"/>
            <a:pathLst>
              <a:path w="2649220" h="487680">
                <a:moveTo>
                  <a:pt x="2649220" y="0"/>
                </a:moveTo>
                <a:lnTo>
                  <a:pt x="0" y="0"/>
                </a:lnTo>
                <a:lnTo>
                  <a:pt x="0" y="487679"/>
                </a:lnTo>
                <a:lnTo>
                  <a:pt x="2649220" y="487679"/>
                </a:lnTo>
                <a:lnTo>
                  <a:pt x="2649220" y="0"/>
                </a:lnTo>
                <a:close/>
              </a:path>
            </a:pathLst>
          </a:custGeom>
          <a:solidFill>
            <a:srgbClr val="EF92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535" y="1972881"/>
            <a:ext cx="2028189" cy="39951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44340" y="1972945"/>
            <a:ext cx="2054860" cy="40228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04990" y="1972945"/>
            <a:ext cx="2054859" cy="40228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736</Words>
  <Application>Microsoft Office PowerPoint</Application>
  <PresentationFormat>Presentazione su schermo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Cambria</vt:lpstr>
      <vt:lpstr>Consolas</vt:lpstr>
      <vt:lpstr>Segoe UI Black</vt:lpstr>
      <vt:lpstr>Times New Roman</vt:lpstr>
      <vt:lpstr>Office Theme</vt:lpstr>
      <vt:lpstr>UERCLASS App</vt:lpstr>
      <vt:lpstr>UERCLASS is the smartphone app(Android and iOS) used for registering lesson attendance and checking lesson schedules.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If you need to modify the courses, click on the three dots in the upper right corner&gt; I miei profili&gt; MODIFICA</vt:lpstr>
      <vt:lpstr>Presentazione standard di PowerPoint</vt:lpstr>
      <vt:lpstr>Lesson attendance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Laura Polimadei</cp:lastModifiedBy>
  <cp:revision>1</cp:revision>
  <dcterms:created xsi:type="dcterms:W3CDTF">2024-09-04T11:05:42Z</dcterms:created>
  <dcterms:modified xsi:type="dcterms:W3CDTF">2024-09-05T14:09:15Z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Microsoft® Word per Microsoft 365</vt:lpwstr>
  </property>
  <property fmtid="{D5CDD505-2E9C-101B-9397-08002B2CF9AE}" pid="4" name="LastSaved">
    <vt:filetime>2024-09-04T00:00:00Z</vt:filetime>
  </property>
  <property fmtid="{D5CDD505-2E9C-101B-9397-08002B2CF9AE}" pid="5" name="Producer">
    <vt:lpwstr>Microsoft® Word per Microsoft 365</vt:lpwstr>
  </property>
</Properties>
</file>