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7" r:id="rId2"/>
    <p:sldId id="256" r:id="rId3"/>
    <p:sldId id="270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68" r:id="rId15"/>
    <p:sldId id="269" r:id="rId16"/>
  </p:sldIdLst>
  <p:sldSz cx="18288000" cy="10287000"/>
  <p:notesSz cx="6858000" cy="9144000"/>
  <p:embeddedFontLst>
    <p:embeddedFont>
      <p:font typeface="Barlow" panose="00000500000000000000" pitchFamily="2" charset="0"/>
      <p:regular r:id="rId17"/>
      <p:bold r:id="rId18"/>
      <p:italic r:id="rId19"/>
      <p:boldItalic r:id="rId20"/>
    </p:embeddedFont>
    <p:embeddedFont>
      <p:font typeface="Barlow Bold" panose="00000800000000000000" charset="0"/>
      <p:regular r:id="rId21"/>
      <p:bold r:id="rId22"/>
      <p:italic r:id="rId23"/>
      <p:boldItalic r:id="rId24"/>
    </p:embeddedFont>
    <p:embeddedFont>
      <p:font typeface="Barlow Medium" panose="00000600000000000000" pitchFamily="2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223"/>
    <a:srgbClr val="0072B5"/>
    <a:srgbClr val="00A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11" autoAdjust="0"/>
    <p:restoredTop sz="95033" autoAdjust="0"/>
  </p:normalViewPr>
  <p:slideViewPr>
    <p:cSldViewPr>
      <p:cViewPr varScale="1">
        <p:scale>
          <a:sx n="52" d="100"/>
          <a:sy n="52" d="100"/>
        </p:scale>
        <p:origin x="76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a Chiriani" userId="97099795-5663-470e-9b7e-3a175111257b" providerId="ADAL" clId="{31A9133B-6428-4777-A132-2D6C1B438FC9}"/>
    <pc:docChg chg="modSld">
      <pc:chgData name="Francesca Chiriani" userId="97099795-5663-470e-9b7e-3a175111257b" providerId="ADAL" clId="{31A9133B-6428-4777-A132-2D6C1B438FC9}" dt="2024-09-11T09:37:32.229" v="0" actId="1076"/>
      <pc:docMkLst>
        <pc:docMk/>
      </pc:docMkLst>
      <pc:sldChg chg="modSp mod">
        <pc:chgData name="Francesca Chiriani" userId="97099795-5663-470e-9b7e-3a175111257b" providerId="ADAL" clId="{31A9133B-6428-4777-A132-2D6C1B438FC9}" dt="2024-09-11T09:37:32.229" v="0" actId="1076"/>
        <pc:sldMkLst>
          <pc:docMk/>
          <pc:sldMk cId="3725846292" sldId="287"/>
        </pc:sldMkLst>
      </pc:sldChg>
    </pc:docChg>
  </pc:docChgLst>
  <pc:docChgLst>
    <pc:chgData name="Francesca Chiriani" userId="97099795-5663-470e-9b7e-3a175111257b" providerId="ADAL" clId="{1F524854-DFCD-4EDA-B8DC-58C1B2D83AC3}"/>
    <pc:docChg chg="undo custSel addSld delSld modSld sldOrd">
      <pc:chgData name="Francesca Chiriani" userId="97099795-5663-470e-9b7e-3a175111257b" providerId="ADAL" clId="{1F524854-DFCD-4EDA-B8DC-58C1B2D83AC3}" dt="2024-02-08T13:15:40.072" v="936" actId="1076"/>
      <pc:docMkLst>
        <pc:docMk/>
      </pc:docMkLst>
      <pc:sldChg chg="modSp mod ord">
        <pc:chgData name="Francesca Chiriani" userId="97099795-5663-470e-9b7e-3a175111257b" providerId="ADAL" clId="{1F524854-DFCD-4EDA-B8DC-58C1B2D83AC3}" dt="2024-02-08T12:11:51.492" v="559"/>
        <pc:sldMkLst>
          <pc:docMk/>
          <pc:sldMk cId="0" sldId="256"/>
        </pc:sldMkLst>
      </pc:sldChg>
      <pc:sldChg chg="del">
        <pc:chgData name="Francesca Chiriani" userId="97099795-5663-470e-9b7e-3a175111257b" providerId="ADAL" clId="{1F524854-DFCD-4EDA-B8DC-58C1B2D83AC3}" dt="2024-02-06T11:40:00.604" v="234" actId="47"/>
        <pc:sldMkLst>
          <pc:docMk/>
          <pc:sldMk cId="0" sldId="257"/>
        </pc:sldMkLst>
      </pc:sldChg>
      <pc:sldChg chg="addSp delSp modSp add del mod">
        <pc:chgData name="Francesca Chiriani" userId="97099795-5663-470e-9b7e-3a175111257b" providerId="ADAL" clId="{1F524854-DFCD-4EDA-B8DC-58C1B2D83AC3}" dt="2024-02-08T13:14:26.765" v="919" actId="47"/>
        <pc:sldMkLst>
          <pc:docMk/>
          <pc:sldMk cId="0" sldId="258"/>
        </pc:sldMkLst>
      </pc:sldChg>
      <pc:sldChg chg="del">
        <pc:chgData name="Francesca Chiriani" userId="97099795-5663-470e-9b7e-3a175111257b" providerId="ADAL" clId="{1F524854-DFCD-4EDA-B8DC-58C1B2D83AC3}" dt="2024-02-08T13:14:23.999" v="918" actId="47"/>
        <pc:sldMkLst>
          <pc:docMk/>
          <pc:sldMk cId="0" sldId="259"/>
        </pc:sldMkLst>
      </pc:sldChg>
      <pc:sldChg chg="del">
        <pc:chgData name="Francesca Chiriani" userId="97099795-5663-470e-9b7e-3a175111257b" providerId="ADAL" clId="{1F524854-DFCD-4EDA-B8DC-58C1B2D83AC3}" dt="2024-02-08T13:14:23.071" v="917" actId="47"/>
        <pc:sldMkLst>
          <pc:docMk/>
          <pc:sldMk cId="0" sldId="260"/>
        </pc:sldMkLst>
      </pc:sldChg>
      <pc:sldChg chg="addSp delSp modSp mod">
        <pc:chgData name="Francesca Chiriani" userId="97099795-5663-470e-9b7e-3a175111257b" providerId="ADAL" clId="{1F524854-DFCD-4EDA-B8DC-58C1B2D83AC3}" dt="2024-02-08T13:15:03.375" v="934" actId="1076"/>
        <pc:sldMkLst>
          <pc:docMk/>
          <pc:sldMk cId="0" sldId="261"/>
        </pc:sldMkLst>
      </pc:sldChg>
      <pc:sldChg chg="del">
        <pc:chgData name="Francesca Chiriani" userId="97099795-5663-470e-9b7e-3a175111257b" providerId="ADAL" clId="{1F524854-DFCD-4EDA-B8DC-58C1B2D83AC3}" dt="2024-02-06T11:40:15.713" v="237" actId="47"/>
        <pc:sldMkLst>
          <pc:docMk/>
          <pc:sldMk cId="0" sldId="262"/>
        </pc:sldMkLst>
      </pc:sldChg>
      <pc:sldChg chg="del">
        <pc:chgData name="Francesca Chiriani" userId="97099795-5663-470e-9b7e-3a175111257b" providerId="ADAL" clId="{1F524854-DFCD-4EDA-B8DC-58C1B2D83AC3}" dt="2024-02-06T11:40:14.613" v="236" actId="47"/>
        <pc:sldMkLst>
          <pc:docMk/>
          <pc:sldMk cId="0" sldId="263"/>
        </pc:sldMkLst>
      </pc:sldChg>
      <pc:sldChg chg="del">
        <pc:chgData name="Francesca Chiriani" userId="97099795-5663-470e-9b7e-3a175111257b" providerId="ADAL" clId="{1F524854-DFCD-4EDA-B8DC-58C1B2D83AC3}" dt="2024-02-06T11:40:13.679" v="235" actId="47"/>
        <pc:sldMkLst>
          <pc:docMk/>
          <pc:sldMk cId="0" sldId="264"/>
        </pc:sldMkLst>
      </pc:sldChg>
      <pc:sldChg chg="del">
        <pc:chgData name="Francesca Chiriani" userId="97099795-5663-470e-9b7e-3a175111257b" providerId="ADAL" clId="{1F524854-DFCD-4EDA-B8DC-58C1B2D83AC3}" dt="2024-02-06T11:40:18.157" v="238" actId="47"/>
        <pc:sldMkLst>
          <pc:docMk/>
          <pc:sldMk cId="0" sldId="265"/>
        </pc:sldMkLst>
      </pc:sldChg>
      <pc:sldChg chg="del">
        <pc:chgData name="Francesca Chiriani" userId="97099795-5663-470e-9b7e-3a175111257b" providerId="ADAL" clId="{1F524854-DFCD-4EDA-B8DC-58C1B2D83AC3}" dt="2024-02-06T11:40:20.936" v="240" actId="47"/>
        <pc:sldMkLst>
          <pc:docMk/>
          <pc:sldMk cId="0" sldId="266"/>
        </pc:sldMkLst>
      </pc:sldChg>
      <pc:sldChg chg="del">
        <pc:chgData name="Francesca Chiriani" userId="97099795-5663-470e-9b7e-3a175111257b" providerId="ADAL" clId="{1F524854-DFCD-4EDA-B8DC-58C1B2D83AC3}" dt="2024-02-06T11:40:20.197" v="239" actId="47"/>
        <pc:sldMkLst>
          <pc:docMk/>
          <pc:sldMk cId="0" sldId="267"/>
        </pc:sldMkLst>
      </pc:sldChg>
      <pc:sldChg chg="addSp delSp modSp add mod">
        <pc:chgData name="Francesca Chiriani" userId="97099795-5663-470e-9b7e-3a175111257b" providerId="ADAL" clId="{1F524854-DFCD-4EDA-B8DC-58C1B2D83AC3}" dt="2024-02-08T12:12:04.073" v="561" actId="1076"/>
        <pc:sldMkLst>
          <pc:docMk/>
          <pc:sldMk cId="1250157920" sldId="270"/>
        </pc:sldMkLst>
      </pc:sldChg>
      <pc:sldChg chg="new del">
        <pc:chgData name="Francesca Chiriani" userId="97099795-5663-470e-9b7e-3a175111257b" providerId="ADAL" clId="{1F524854-DFCD-4EDA-B8DC-58C1B2D83AC3}" dt="2024-02-06T11:40:45.603" v="243" actId="47"/>
        <pc:sldMkLst>
          <pc:docMk/>
          <pc:sldMk cId="468226813" sldId="271"/>
        </pc:sldMkLst>
      </pc:sldChg>
      <pc:sldChg chg="delSp modSp add del mod">
        <pc:chgData name="Francesca Chiriani" userId="97099795-5663-470e-9b7e-3a175111257b" providerId="ADAL" clId="{1F524854-DFCD-4EDA-B8DC-58C1B2D83AC3}" dt="2024-02-07T16:23:21.504" v="398" actId="47"/>
        <pc:sldMkLst>
          <pc:docMk/>
          <pc:sldMk cId="200570636" sldId="272"/>
        </pc:sldMkLst>
      </pc:sldChg>
      <pc:sldChg chg="new del">
        <pc:chgData name="Francesca Chiriani" userId="97099795-5663-470e-9b7e-3a175111257b" providerId="ADAL" clId="{1F524854-DFCD-4EDA-B8DC-58C1B2D83AC3}" dt="2024-02-07T14:00:03.832" v="277" actId="47"/>
        <pc:sldMkLst>
          <pc:docMk/>
          <pc:sldMk cId="3874846467" sldId="273"/>
        </pc:sldMkLst>
      </pc:sldChg>
      <pc:sldChg chg="addSp delSp modSp add mod modClrScheme chgLayout">
        <pc:chgData name="Francesca Chiriani" userId="97099795-5663-470e-9b7e-3a175111257b" providerId="ADAL" clId="{1F524854-DFCD-4EDA-B8DC-58C1B2D83AC3}" dt="2024-02-08T12:49:06.393" v="616" actId="1582"/>
        <pc:sldMkLst>
          <pc:docMk/>
          <pc:sldMk cId="3245470086" sldId="274"/>
        </pc:sldMkLst>
      </pc:sldChg>
      <pc:sldChg chg="new del">
        <pc:chgData name="Francesca Chiriani" userId="97099795-5663-470e-9b7e-3a175111257b" providerId="ADAL" clId="{1F524854-DFCD-4EDA-B8DC-58C1B2D83AC3}" dt="2024-02-07T13:59:57.082" v="275" actId="680"/>
        <pc:sldMkLst>
          <pc:docMk/>
          <pc:sldMk cId="553066357" sldId="275"/>
        </pc:sldMkLst>
      </pc:sldChg>
      <pc:sldChg chg="addSp delSp modSp add del mod">
        <pc:chgData name="Francesca Chiriani" userId="97099795-5663-470e-9b7e-3a175111257b" providerId="ADAL" clId="{1F524854-DFCD-4EDA-B8DC-58C1B2D83AC3}" dt="2024-02-08T12:06:46.064" v="527" actId="20577"/>
        <pc:sldMkLst>
          <pc:docMk/>
          <pc:sldMk cId="725351466" sldId="275"/>
        </pc:sldMkLst>
      </pc:sldChg>
      <pc:sldChg chg="addSp delSp modSp add del mod">
        <pc:chgData name="Francesca Chiriani" userId="97099795-5663-470e-9b7e-3a175111257b" providerId="ADAL" clId="{1F524854-DFCD-4EDA-B8DC-58C1B2D83AC3}" dt="2024-02-08T12:08:28.202" v="548" actId="1076"/>
        <pc:sldMkLst>
          <pc:docMk/>
          <pc:sldMk cId="2172384710" sldId="276"/>
        </pc:sldMkLst>
      </pc:sldChg>
      <pc:sldChg chg="addSp delSp modSp add mod">
        <pc:chgData name="Francesca Chiriani" userId="97099795-5663-470e-9b7e-3a175111257b" providerId="ADAL" clId="{1F524854-DFCD-4EDA-B8DC-58C1B2D83AC3}" dt="2024-02-08T12:11:48.885" v="557" actId="1076"/>
        <pc:sldMkLst>
          <pc:docMk/>
          <pc:sldMk cId="1236533155" sldId="277"/>
        </pc:sldMkLst>
      </pc:sldChg>
      <pc:sldChg chg="addSp delSp modSp add mod">
        <pc:chgData name="Francesca Chiriani" userId="97099795-5663-470e-9b7e-3a175111257b" providerId="ADAL" clId="{1F524854-DFCD-4EDA-B8DC-58C1B2D83AC3}" dt="2024-02-08T12:48:45.655" v="613" actId="1076"/>
        <pc:sldMkLst>
          <pc:docMk/>
          <pc:sldMk cId="1361942977" sldId="278"/>
        </pc:sldMkLst>
      </pc:sldChg>
      <pc:sldChg chg="new del">
        <pc:chgData name="Francesca Chiriani" userId="97099795-5663-470e-9b7e-3a175111257b" providerId="ADAL" clId="{1F524854-DFCD-4EDA-B8DC-58C1B2D83AC3}" dt="2024-02-08T12:12:13.836" v="563" actId="680"/>
        <pc:sldMkLst>
          <pc:docMk/>
          <pc:sldMk cId="3631710769" sldId="278"/>
        </pc:sldMkLst>
      </pc:sldChg>
      <pc:sldChg chg="addSp delSp modSp add mod ord">
        <pc:chgData name="Francesca Chiriani" userId="97099795-5663-470e-9b7e-3a175111257b" providerId="ADAL" clId="{1F524854-DFCD-4EDA-B8DC-58C1B2D83AC3}" dt="2024-02-08T13:06:21.417" v="713" actId="313"/>
        <pc:sldMkLst>
          <pc:docMk/>
          <pc:sldMk cId="1295957081" sldId="279"/>
        </pc:sldMkLst>
      </pc:sldChg>
      <pc:sldChg chg="modSp add mod">
        <pc:chgData name="Francesca Chiriani" userId="97099795-5663-470e-9b7e-3a175111257b" providerId="ADAL" clId="{1F524854-DFCD-4EDA-B8DC-58C1B2D83AC3}" dt="2024-02-08T12:53:27.905" v="662" actId="113"/>
        <pc:sldMkLst>
          <pc:docMk/>
          <pc:sldMk cId="1061840183" sldId="280"/>
        </pc:sldMkLst>
      </pc:sldChg>
      <pc:sldChg chg="addSp modSp new mod">
        <pc:chgData name="Francesca Chiriani" userId="97099795-5663-470e-9b7e-3a175111257b" providerId="ADAL" clId="{1F524854-DFCD-4EDA-B8DC-58C1B2D83AC3}" dt="2024-02-08T13:11:16.231" v="881" actId="1076"/>
        <pc:sldMkLst>
          <pc:docMk/>
          <pc:sldMk cId="3903817182" sldId="281"/>
        </pc:sldMkLst>
      </pc:sldChg>
      <pc:sldChg chg="modSp add mod">
        <pc:chgData name="Francesca Chiriani" userId="97099795-5663-470e-9b7e-3a175111257b" providerId="ADAL" clId="{1F524854-DFCD-4EDA-B8DC-58C1B2D83AC3}" dt="2024-02-08T13:15:40.072" v="936" actId="1076"/>
        <pc:sldMkLst>
          <pc:docMk/>
          <pc:sldMk cId="2985697405" sldId="282"/>
        </pc:sldMkLst>
      </pc:sldChg>
      <pc:sldChg chg="modSp add mod">
        <pc:chgData name="Francesca Chiriani" userId="97099795-5663-470e-9b7e-3a175111257b" providerId="ADAL" clId="{1F524854-DFCD-4EDA-B8DC-58C1B2D83AC3}" dt="2024-02-08T13:14:09.239" v="916" actId="1076"/>
        <pc:sldMkLst>
          <pc:docMk/>
          <pc:sldMk cId="980272060" sldId="283"/>
        </pc:sldMkLst>
      </pc:sldChg>
    </pc:docChg>
  </pc:docChgLst>
  <pc:docChgLst>
    <pc:chgData name="Laura Polimadei" userId="350383c6-760a-44c6-a4b3-e81b26576e2f" providerId="ADAL" clId="{BF5EF7C9-C40F-4528-91A1-3088C4D7140C}"/>
    <pc:docChg chg="custSel modSld">
      <pc:chgData name="Laura Polimadei" userId="350383c6-760a-44c6-a4b3-e81b26576e2f" providerId="ADAL" clId="{BF5EF7C9-C40F-4528-91A1-3088C4D7140C}" dt="2025-01-29T14:03:54.220" v="17" actId="1076"/>
      <pc:docMkLst>
        <pc:docMk/>
      </pc:docMkLst>
      <pc:sldChg chg="delSp modSp mod">
        <pc:chgData name="Laura Polimadei" userId="350383c6-760a-44c6-a4b3-e81b26576e2f" providerId="ADAL" clId="{BF5EF7C9-C40F-4528-91A1-3088C4D7140C}" dt="2025-01-29T14:03:54.220" v="17" actId="1076"/>
        <pc:sldMkLst>
          <pc:docMk/>
          <pc:sldMk cId="0" sldId="268"/>
        </pc:sldMkLst>
        <pc:spChg chg="del">
          <ac:chgData name="Laura Polimadei" userId="350383c6-760a-44c6-a4b3-e81b26576e2f" providerId="ADAL" clId="{BF5EF7C9-C40F-4528-91A1-3088C4D7140C}" dt="2025-01-29T14:02:39.116" v="4" actId="478"/>
          <ac:spMkLst>
            <pc:docMk/>
            <pc:sldMk cId="0" sldId="268"/>
            <ac:spMk id="12" creationId="{00000000-0000-0000-0000-000000000000}"/>
          </ac:spMkLst>
        </pc:spChg>
        <pc:spChg chg="del">
          <ac:chgData name="Laura Polimadei" userId="350383c6-760a-44c6-a4b3-e81b26576e2f" providerId="ADAL" clId="{BF5EF7C9-C40F-4528-91A1-3088C4D7140C}" dt="2025-01-29T14:02:39.828" v="5" actId="478"/>
          <ac:spMkLst>
            <pc:docMk/>
            <pc:sldMk cId="0" sldId="268"/>
            <ac:spMk id="13" creationId="{00000000-0000-0000-0000-000000000000}"/>
          </ac:spMkLst>
        </pc:spChg>
        <pc:spChg chg="del mod">
          <ac:chgData name="Laura Polimadei" userId="350383c6-760a-44c6-a4b3-e81b26576e2f" providerId="ADAL" clId="{BF5EF7C9-C40F-4528-91A1-3088C4D7140C}" dt="2025-01-29T14:02:36.940" v="2" actId="478"/>
          <ac:spMkLst>
            <pc:docMk/>
            <pc:sldMk cId="0" sldId="268"/>
            <ac:spMk id="14" creationId="{00000000-0000-0000-0000-000000000000}"/>
          </ac:spMkLst>
        </pc:spChg>
        <pc:spChg chg="del">
          <ac:chgData name="Laura Polimadei" userId="350383c6-760a-44c6-a4b3-e81b26576e2f" providerId="ADAL" clId="{BF5EF7C9-C40F-4528-91A1-3088C4D7140C}" dt="2025-01-29T14:02:38.204" v="3" actId="478"/>
          <ac:spMkLst>
            <pc:docMk/>
            <pc:sldMk cId="0" sldId="268"/>
            <ac:spMk id="16" creationId="{00000000-0000-0000-0000-000000000000}"/>
          </ac:spMkLst>
        </pc:spChg>
        <pc:spChg chg="mod">
          <ac:chgData name="Laura Polimadei" userId="350383c6-760a-44c6-a4b3-e81b26576e2f" providerId="ADAL" clId="{BF5EF7C9-C40F-4528-91A1-3088C4D7140C}" dt="2025-01-29T14:02:47.997" v="6" actId="1076"/>
          <ac:spMkLst>
            <pc:docMk/>
            <pc:sldMk cId="0" sldId="268"/>
            <ac:spMk id="18" creationId="{00000000-0000-0000-0000-000000000000}"/>
          </ac:spMkLst>
        </pc:spChg>
        <pc:spChg chg="mod">
          <ac:chgData name="Laura Polimadei" userId="350383c6-760a-44c6-a4b3-e81b26576e2f" providerId="ADAL" clId="{BF5EF7C9-C40F-4528-91A1-3088C4D7140C}" dt="2025-01-29T14:03:06.144" v="9" actId="1076"/>
          <ac:spMkLst>
            <pc:docMk/>
            <pc:sldMk cId="0" sldId="268"/>
            <ac:spMk id="19" creationId="{00000000-0000-0000-0000-000000000000}"/>
          </ac:spMkLst>
        </pc:spChg>
        <pc:spChg chg="mod">
          <ac:chgData name="Laura Polimadei" userId="350383c6-760a-44c6-a4b3-e81b26576e2f" providerId="ADAL" clId="{BF5EF7C9-C40F-4528-91A1-3088C4D7140C}" dt="2025-01-29T14:03:10.140" v="10" actId="1076"/>
          <ac:spMkLst>
            <pc:docMk/>
            <pc:sldMk cId="0" sldId="268"/>
            <ac:spMk id="20" creationId="{00000000-0000-0000-0000-000000000000}"/>
          </ac:spMkLst>
        </pc:spChg>
        <pc:spChg chg="mod">
          <ac:chgData name="Laura Polimadei" userId="350383c6-760a-44c6-a4b3-e81b26576e2f" providerId="ADAL" clId="{BF5EF7C9-C40F-4528-91A1-3088C4D7140C}" dt="2025-01-29T14:02:54.308" v="7" actId="1076"/>
          <ac:spMkLst>
            <pc:docMk/>
            <pc:sldMk cId="0" sldId="268"/>
            <ac:spMk id="21" creationId="{00000000-0000-0000-0000-000000000000}"/>
          </ac:spMkLst>
        </pc:spChg>
        <pc:spChg chg="mod">
          <ac:chgData name="Laura Polimadei" userId="350383c6-760a-44c6-a4b3-e81b26576e2f" providerId="ADAL" clId="{BF5EF7C9-C40F-4528-91A1-3088C4D7140C}" dt="2025-01-29T14:02:58.517" v="8" actId="1076"/>
          <ac:spMkLst>
            <pc:docMk/>
            <pc:sldMk cId="0" sldId="268"/>
            <ac:spMk id="22" creationId="{00000000-0000-0000-0000-000000000000}"/>
          </ac:spMkLst>
        </pc:spChg>
        <pc:spChg chg="mod">
          <ac:chgData name="Laura Polimadei" userId="350383c6-760a-44c6-a4b3-e81b26576e2f" providerId="ADAL" clId="{BF5EF7C9-C40F-4528-91A1-3088C4D7140C}" dt="2025-01-29T14:03:41.181" v="15" actId="1076"/>
          <ac:spMkLst>
            <pc:docMk/>
            <pc:sldMk cId="0" sldId="268"/>
            <ac:spMk id="26" creationId="{00000000-0000-0000-0000-000000000000}"/>
          </ac:spMkLst>
        </pc:spChg>
        <pc:spChg chg="mod">
          <ac:chgData name="Laura Polimadei" userId="350383c6-760a-44c6-a4b3-e81b26576e2f" providerId="ADAL" clId="{BF5EF7C9-C40F-4528-91A1-3088C4D7140C}" dt="2025-01-29T14:03:54.220" v="17" actId="1076"/>
          <ac:spMkLst>
            <pc:docMk/>
            <pc:sldMk cId="0" sldId="268"/>
            <ac:spMk id="27" creationId="{00000000-0000-0000-0000-000000000000}"/>
          </ac:spMkLst>
        </pc:spChg>
        <pc:spChg chg="mod">
          <ac:chgData name="Laura Polimadei" userId="350383c6-760a-44c6-a4b3-e81b26576e2f" providerId="ADAL" clId="{BF5EF7C9-C40F-4528-91A1-3088C4D7140C}" dt="2025-01-29T14:03:30.028" v="13" actId="1076"/>
          <ac:spMkLst>
            <pc:docMk/>
            <pc:sldMk cId="0" sldId="268"/>
            <ac:spMk id="28" creationId="{00000000-0000-0000-0000-000000000000}"/>
          </ac:spMkLst>
        </pc:spChg>
        <pc:spChg chg="mod">
          <ac:chgData name="Laura Polimadei" userId="350383c6-760a-44c6-a4b3-e81b26576e2f" providerId="ADAL" clId="{BF5EF7C9-C40F-4528-91A1-3088C4D7140C}" dt="2025-01-29T14:03:14.940" v="11" actId="1076"/>
          <ac:spMkLst>
            <pc:docMk/>
            <pc:sldMk cId="0" sldId="268"/>
            <ac:spMk id="29" creationId="{00000000-0000-0000-0000-000000000000}"/>
          </ac:spMkLst>
        </pc:spChg>
        <pc:spChg chg="mod">
          <ac:chgData name="Laura Polimadei" userId="350383c6-760a-44c6-a4b3-e81b26576e2f" providerId="ADAL" clId="{BF5EF7C9-C40F-4528-91A1-3088C4D7140C}" dt="2025-01-29T14:03:35.028" v="14" actId="1076"/>
          <ac:spMkLst>
            <pc:docMk/>
            <pc:sldMk cId="0" sldId="268"/>
            <ac:spMk id="30" creationId="{00000000-0000-0000-0000-000000000000}"/>
          </ac:spMkLst>
        </pc:spChg>
        <pc:grpChg chg="del">
          <ac:chgData name="Laura Polimadei" userId="350383c6-760a-44c6-a4b3-e81b26576e2f" providerId="ADAL" clId="{BF5EF7C9-C40F-4528-91A1-3088C4D7140C}" dt="2025-01-29T14:02:35.080" v="0" actId="478"/>
          <ac:grpSpMkLst>
            <pc:docMk/>
            <pc:sldMk cId="0" sldId="268"/>
            <ac:grpSpMk id="10" creationId="{00000000-0000-0000-0000-000000000000}"/>
          </ac:grpSpMkLst>
        </pc:grpChg>
        <pc:grpChg chg="mod">
          <ac:chgData name="Laura Polimadei" userId="350383c6-760a-44c6-a4b3-e81b26576e2f" providerId="ADAL" clId="{BF5EF7C9-C40F-4528-91A1-3088C4D7140C}" dt="2025-01-29T14:03:23.206" v="12" actId="1076"/>
          <ac:grpSpMkLst>
            <pc:docMk/>
            <pc:sldMk cId="0" sldId="268"/>
            <ac:grpSpMk id="24" creationId="{00000000-0000-0000-0000-000000000000}"/>
          </ac:grpSpMkLst>
        </pc:gr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09A3EB-9854-47EA-B5F5-D9563A61A717}" type="doc">
      <dgm:prSet loTypeId="urn:microsoft.com/office/officeart/2005/8/layout/process5" loCatId="process" qsTypeId="urn:microsoft.com/office/officeart/2005/8/quickstyle/simple1" qsCatId="simple" csTypeId="urn:microsoft.com/office/officeart/2005/8/colors/accent5_4" csCatId="accent5" phldr="1"/>
      <dgm:spPr/>
    </dgm:pt>
    <dgm:pt modelId="{32A9EBE8-9684-48AE-A87A-411596FC42E5}">
      <dgm:prSet phldrT="[Testo]"/>
      <dgm:spPr/>
      <dgm:t>
        <a:bodyPr/>
        <a:lstStyle/>
        <a:p>
          <a:r>
            <a:rPr lang="it-IT" dirty="0" err="1"/>
            <a:t>Prepare</a:t>
          </a:r>
          <a:r>
            <a:rPr lang="it-IT" dirty="0"/>
            <a:t> the kit</a:t>
          </a:r>
        </a:p>
      </dgm:t>
    </dgm:pt>
    <dgm:pt modelId="{AA9DA9B6-AA74-4126-8EF4-C7F8417C893D}" type="parTrans" cxnId="{6028DD5E-FEA2-4F3C-BDEC-981AE9BB5FAA}">
      <dgm:prSet/>
      <dgm:spPr/>
      <dgm:t>
        <a:bodyPr/>
        <a:lstStyle/>
        <a:p>
          <a:endParaRPr lang="it-IT"/>
        </a:p>
      </dgm:t>
    </dgm:pt>
    <dgm:pt modelId="{81D9608D-2ED0-4C3F-9DCF-3578BE36A793}" type="sibTrans" cxnId="{6028DD5E-FEA2-4F3C-BDEC-981AE9BB5FAA}">
      <dgm:prSet/>
      <dgm:spPr>
        <a:solidFill>
          <a:srgbClr val="F29223"/>
        </a:solidFill>
      </dgm:spPr>
      <dgm:t>
        <a:bodyPr/>
        <a:lstStyle/>
        <a:p>
          <a:endParaRPr lang="it-IT"/>
        </a:p>
      </dgm:t>
    </dgm:pt>
    <dgm:pt modelId="{9040B5A4-0829-4D94-9845-9B119E4DD682}">
      <dgm:prSet phldrT="[Testo]"/>
      <dgm:spPr/>
      <dgm:t>
        <a:bodyPr/>
        <a:lstStyle/>
        <a:p>
          <a:r>
            <a:rPr lang="it-IT" dirty="0" err="1"/>
            <a:t>Submit</a:t>
          </a:r>
          <a:r>
            <a:rPr lang="it-IT" dirty="0"/>
            <a:t> the kit</a:t>
          </a:r>
        </a:p>
      </dgm:t>
    </dgm:pt>
    <dgm:pt modelId="{17A74E6F-376A-495A-A8B8-22A9E58D4EFF}" type="parTrans" cxnId="{8A000BCB-D9BD-4C0B-BEE3-1143042E25D1}">
      <dgm:prSet/>
      <dgm:spPr/>
      <dgm:t>
        <a:bodyPr/>
        <a:lstStyle/>
        <a:p>
          <a:endParaRPr lang="it-IT"/>
        </a:p>
      </dgm:t>
    </dgm:pt>
    <dgm:pt modelId="{069F57A1-AF93-48D5-9250-1FC8B73D8C66}" type="sibTrans" cxnId="{8A000BCB-D9BD-4C0B-BEE3-1143042E25D1}">
      <dgm:prSet/>
      <dgm:spPr>
        <a:solidFill>
          <a:srgbClr val="F29223"/>
        </a:solidFill>
      </dgm:spPr>
      <dgm:t>
        <a:bodyPr/>
        <a:lstStyle/>
        <a:p>
          <a:endParaRPr lang="it-IT"/>
        </a:p>
      </dgm:t>
    </dgm:pt>
    <dgm:pt modelId="{85F57F37-4498-41C6-9B46-EE3C3EB95E24}">
      <dgm:prSet phldrT="[Testo]"/>
      <dgm:spPr/>
      <dgm:t>
        <a:bodyPr/>
        <a:lstStyle/>
        <a:p>
          <a:r>
            <a:rPr lang="it-IT" dirty="0"/>
            <a:t>Go to «Questura»</a:t>
          </a:r>
        </a:p>
      </dgm:t>
    </dgm:pt>
    <dgm:pt modelId="{10CB1032-36C2-4405-BAF3-0DD97667FAB6}" type="parTrans" cxnId="{810CBB54-C015-445F-A85F-829A5EDF5DBE}">
      <dgm:prSet/>
      <dgm:spPr/>
      <dgm:t>
        <a:bodyPr/>
        <a:lstStyle/>
        <a:p>
          <a:endParaRPr lang="it-IT"/>
        </a:p>
      </dgm:t>
    </dgm:pt>
    <dgm:pt modelId="{CAE7066E-8915-400C-A6FC-201941BD4009}" type="sibTrans" cxnId="{810CBB54-C015-445F-A85F-829A5EDF5DBE}">
      <dgm:prSet/>
      <dgm:spPr>
        <a:solidFill>
          <a:srgbClr val="F29223"/>
        </a:solidFill>
      </dgm:spPr>
      <dgm:t>
        <a:bodyPr/>
        <a:lstStyle/>
        <a:p>
          <a:endParaRPr lang="it-IT"/>
        </a:p>
      </dgm:t>
    </dgm:pt>
    <dgm:pt modelId="{72F2C241-5468-4736-86C3-B9BFB56A873A}">
      <dgm:prSet phldrT="[Testo]"/>
      <dgm:spPr/>
      <dgm:t>
        <a:bodyPr/>
        <a:lstStyle/>
        <a:p>
          <a:r>
            <a:rPr lang="it-IT" dirty="0"/>
            <a:t>Pick up </a:t>
          </a:r>
          <a:r>
            <a:rPr lang="it-IT" dirty="0" err="1"/>
            <a:t>your</a:t>
          </a:r>
          <a:r>
            <a:rPr lang="it-IT" dirty="0"/>
            <a:t> </a:t>
          </a:r>
          <a:r>
            <a:rPr lang="it-IT" dirty="0" err="1"/>
            <a:t>permit</a:t>
          </a:r>
          <a:r>
            <a:rPr lang="it-IT" dirty="0"/>
            <a:t> of stay card</a:t>
          </a:r>
        </a:p>
      </dgm:t>
    </dgm:pt>
    <dgm:pt modelId="{9DB19ECE-C17B-4CB5-8029-27EE612A5C81}" type="parTrans" cxnId="{7A189C55-F57F-4C45-9FAE-EDCE97C7CCD4}">
      <dgm:prSet/>
      <dgm:spPr/>
      <dgm:t>
        <a:bodyPr/>
        <a:lstStyle/>
        <a:p>
          <a:endParaRPr lang="it-IT"/>
        </a:p>
      </dgm:t>
    </dgm:pt>
    <dgm:pt modelId="{719FE4A1-E7FF-4413-8063-1148A2E0D305}" type="sibTrans" cxnId="{7A189C55-F57F-4C45-9FAE-EDCE97C7CCD4}">
      <dgm:prSet/>
      <dgm:spPr/>
      <dgm:t>
        <a:bodyPr/>
        <a:lstStyle/>
        <a:p>
          <a:endParaRPr lang="it-IT"/>
        </a:p>
      </dgm:t>
    </dgm:pt>
    <dgm:pt modelId="{56476CCF-9F00-40E1-8A09-35F49DA37844}" type="pres">
      <dgm:prSet presAssocID="{AB09A3EB-9854-47EA-B5F5-D9563A61A717}" presName="diagram" presStyleCnt="0">
        <dgm:presLayoutVars>
          <dgm:dir/>
          <dgm:resizeHandles val="exact"/>
        </dgm:presLayoutVars>
      </dgm:prSet>
      <dgm:spPr/>
    </dgm:pt>
    <dgm:pt modelId="{9426F0B6-EFDE-4145-A081-037D0CD5CD74}" type="pres">
      <dgm:prSet presAssocID="{32A9EBE8-9684-48AE-A87A-411596FC42E5}" presName="node" presStyleLbl="node1" presStyleIdx="0" presStyleCnt="4">
        <dgm:presLayoutVars>
          <dgm:bulletEnabled val="1"/>
        </dgm:presLayoutVars>
      </dgm:prSet>
      <dgm:spPr/>
    </dgm:pt>
    <dgm:pt modelId="{8A3FC727-EFB0-4663-BFBE-38F4123A8DB0}" type="pres">
      <dgm:prSet presAssocID="{81D9608D-2ED0-4C3F-9DCF-3578BE36A793}" presName="sibTrans" presStyleLbl="sibTrans2D1" presStyleIdx="0" presStyleCnt="3"/>
      <dgm:spPr/>
    </dgm:pt>
    <dgm:pt modelId="{9A607B35-70C8-44EB-BD7E-1F54618D4134}" type="pres">
      <dgm:prSet presAssocID="{81D9608D-2ED0-4C3F-9DCF-3578BE36A793}" presName="connectorText" presStyleLbl="sibTrans2D1" presStyleIdx="0" presStyleCnt="3"/>
      <dgm:spPr/>
    </dgm:pt>
    <dgm:pt modelId="{F57C651C-72B5-44EF-8BF4-F4F060C95CB5}" type="pres">
      <dgm:prSet presAssocID="{9040B5A4-0829-4D94-9845-9B119E4DD682}" presName="node" presStyleLbl="node1" presStyleIdx="1" presStyleCnt="4" custLinFactNeighborX="-561" custLinFactNeighborY="-1186">
        <dgm:presLayoutVars>
          <dgm:bulletEnabled val="1"/>
        </dgm:presLayoutVars>
      </dgm:prSet>
      <dgm:spPr/>
    </dgm:pt>
    <dgm:pt modelId="{65A64808-CD4B-4C43-A426-0395082BD601}" type="pres">
      <dgm:prSet presAssocID="{069F57A1-AF93-48D5-9250-1FC8B73D8C66}" presName="sibTrans" presStyleLbl="sibTrans2D1" presStyleIdx="1" presStyleCnt="3"/>
      <dgm:spPr/>
    </dgm:pt>
    <dgm:pt modelId="{22F1E5BA-8587-422E-B7EE-6DDD50460FBE}" type="pres">
      <dgm:prSet presAssocID="{069F57A1-AF93-48D5-9250-1FC8B73D8C66}" presName="connectorText" presStyleLbl="sibTrans2D1" presStyleIdx="1" presStyleCnt="3"/>
      <dgm:spPr/>
    </dgm:pt>
    <dgm:pt modelId="{5114CD4D-8EF5-4E91-9C1C-FACE71269562}" type="pres">
      <dgm:prSet presAssocID="{85F57F37-4498-41C6-9B46-EE3C3EB95E24}" presName="node" presStyleLbl="node1" presStyleIdx="2" presStyleCnt="4">
        <dgm:presLayoutVars>
          <dgm:bulletEnabled val="1"/>
        </dgm:presLayoutVars>
      </dgm:prSet>
      <dgm:spPr/>
    </dgm:pt>
    <dgm:pt modelId="{129E571C-1B8E-4343-A9D7-B2B0BEA836DF}" type="pres">
      <dgm:prSet presAssocID="{CAE7066E-8915-400C-A6FC-201941BD4009}" presName="sibTrans" presStyleLbl="sibTrans2D1" presStyleIdx="2" presStyleCnt="3"/>
      <dgm:spPr/>
    </dgm:pt>
    <dgm:pt modelId="{F5B6B7C0-A5CF-4417-B8FD-59F87602D310}" type="pres">
      <dgm:prSet presAssocID="{CAE7066E-8915-400C-A6FC-201941BD4009}" presName="connectorText" presStyleLbl="sibTrans2D1" presStyleIdx="2" presStyleCnt="3"/>
      <dgm:spPr/>
    </dgm:pt>
    <dgm:pt modelId="{6CB937F3-A564-43FF-A29A-3E077AD0EF10}" type="pres">
      <dgm:prSet presAssocID="{72F2C241-5468-4736-86C3-B9BFB56A873A}" presName="node" presStyleLbl="node1" presStyleIdx="3" presStyleCnt="4">
        <dgm:presLayoutVars>
          <dgm:bulletEnabled val="1"/>
        </dgm:presLayoutVars>
      </dgm:prSet>
      <dgm:spPr/>
    </dgm:pt>
  </dgm:ptLst>
  <dgm:cxnLst>
    <dgm:cxn modelId="{FB6DC706-5152-45AF-B895-508AEA9FEADA}" type="presOf" srcId="{AB09A3EB-9854-47EA-B5F5-D9563A61A717}" destId="{56476CCF-9F00-40E1-8A09-35F49DA37844}" srcOrd="0" destOrd="0" presId="urn:microsoft.com/office/officeart/2005/8/layout/process5"/>
    <dgm:cxn modelId="{994D050B-7DB8-4E76-AE62-0741C3CF027B}" type="presOf" srcId="{9040B5A4-0829-4D94-9845-9B119E4DD682}" destId="{F57C651C-72B5-44EF-8BF4-F4F060C95CB5}" srcOrd="0" destOrd="0" presId="urn:microsoft.com/office/officeart/2005/8/layout/process5"/>
    <dgm:cxn modelId="{8987A60B-7BAF-45BA-B030-D90155ED93C8}" type="presOf" srcId="{81D9608D-2ED0-4C3F-9DCF-3578BE36A793}" destId="{8A3FC727-EFB0-4663-BFBE-38F4123A8DB0}" srcOrd="0" destOrd="0" presId="urn:microsoft.com/office/officeart/2005/8/layout/process5"/>
    <dgm:cxn modelId="{6028DD5E-FEA2-4F3C-BDEC-981AE9BB5FAA}" srcId="{AB09A3EB-9854-47EA-B5F5-D9563A61A717}" destId="{32A9EBE8-9684-48AE-A87A-411596FC42E5}" srcOrd="0" destOrd="0" parTransId="{AA9DA9B6-AA74-4126-8EF4-C7F8417C893D}" sibTransId="{81D9608D-2ED0-4C3F-9DCF-3578BE36A793}"/>
    <dgm:cxn modelId="{00E2DF67-FAC7-4861-B9C7-8C7ECD7148C0}" type="presOf" srcId="{CAE7066E-8915-400C-A6FC-201941BD4009}" destId="{F5B6B7C0-A5CF-4417-B8FD-59F87602D310}" srcOrd="1" destOrd="0" presId="urn:microsoft.com/office/officeart/2005/8/layout/process5"/>
    <dgm:cxn modelId="{EBD56E48-A788-45F0-A7BF-7F3198A9A338}" type="presOf" srcId="{069F57A1-AF93-48D5-9250-1FC8B73D8C66}" destId="{22F1E5BA-8587-422E-B7EE-6DDD50460FBE}" srcOrd="1" destOrd="0" presId="urn:microsoft.com/office/officeart/2005/8/layout/process5"/>
    <dgm:cxn modelId="{8D49574A-8595-408B-B2B8-A6D1513E542F}" type="presOf" srcId="{81D9608D-2ED0-4C3F-9DCF-3578BE36A793}" destId="{9A607B35-70C8-44EB-BD7E-1F54618D4134}" srcOrd="1" destOrd="0" presId="urn:microsoft.com/office/officeart/2005/8/layout/process5"/>
    <dgm:cxn modelId="{D212ED4E-140D-4344-A96F-75C10CE5975D}" type="presOf" srcId="{32A9EBE8-9684-48AE-A87A-411596FC42E5}" destId="{9426F0B6-EFDE-4145-A081-037D0CD5CD74}" srcOrd="0" destOrd="0" presId="urn:microsoft.com/office/officeart/2005/8/layout/process5"/>
    <dgm:cxn modelId="{810CBB54-C015-445F-A85F-829A5EDF5DBE}" srcId="{AB09A3EB-9854-47EA-B5F5-D9563A61A717}" destId="{85F57F37-4498-41C6-9B46-EE3C3EB95E24}" srcOrd="2" destOrd="0" parTransId="{10CB1032-36C2-4405-BAF3-0DD97667FAB6}" sibTransId="{CAE7066E-8915-400C-A6FC-201941BD4009}"/>
    <dgm:cxn modelId="{7A189C55-F57F-4C45-9FAE-EDCE97C7CCD4}" srcId="{AB09A3EB-9854-47EA-B5F5-D9563A61A717}" destId="{72F2C241-5468-4736-86C3-B9BFB56A873A}" srcOrd="3" destOrd="0" parTransId="{9DB19ECE-C17B-4CB5-8029-27EE612A5C81}" sibTransId="{719FE4A1-E7FF-4413-8063-1148A2E0D305}"/>
    <dgm:cxn modelId="{664AC159-9A4C-4FAA-BCB5-033034E1E291}" type="presOf" srcId="{72F2C241-5468-4736-86C3-B9BFB56A873A}" destId="{6CB937F3-A564-43FF-A29A-3E077AD0EF10}" srcOrd="0" destOrd="0" presId="urn:microsoft.com/office/officeart/2005/8/layout/process5"/>
    <dgm:cxn modelId="{0DF5A087-D390-4307-A115-ADDF17F055E1}" type="presOf" srcId="{CAE7066E-8915-400C-A6FC-201941BD4009}" destId="{129E571C-1B8E-4343-A9D7-B2B0BEA836DF}" srcOrd="0" destOrd="0" presId="urn:microsoft.com/office/officeart/2005/8/layout/process5"/>
    <dgm:cxn modelId="{572266A8-80FA-4BB2-9422-1E53BB53C3C9}" type="presOf" srcId="{85F57F37-4498-41C6-9B46-EE3C3EB95E24}" destId="{5114CD4D-8EF5-4E91-9C1C-FACE71269562}" srcOrd="0" destOrd="0" presId="urn:microsoft.com/office/officeart/2005/8/layout/process5"/>
    <dgm:cxn modelId="{8A000BCB-D9BD-4C0B-BEE3-1143042E25D1}" srcId="{AB09A3EB-9854-47EA-B5F5-D9563A61A717}" destId="{9040B5A4-0829-4D94-9845-9B119E4DD682}" srcOrd="1" destOrd="0" parTransId="{17A74E6F-376A-495A-A8B8-22A9E58D4EFF}" sibTransId="{069F57A1-AF93-48D5-9250-1FC8B73D8C66}"/>
    <dgm:cxn modelId="{5DA91AF4-91D6-4047-9E04-BD36693BA659}" type="presOf" srcId="{069F57A1-AF93-48D5-9250-1FC8B73D8C66}" destId="{65A64808-CD4B-4C43-A426-0395082BD601}" srcOrd="0" destOrd="0" presId="urn:microsoft.com/office/officeart/2005/8/layout/process5"/>
    <dgm:cxn modelId="{C16C3B54-483C-41C7-BE50-323480DEE6E0}" type="presParOf" srcId="{56476CCF-9F00-40E1-8A09-35F49DA37844}" destId="{9426F0B6-EFDE-4145-A081-037D0CD5CD74}" srcOrd="0" destOrd="0" presId="urn:microsoft.com/office/officeart/2005/8/layout/process5"/>
    <dgm:cxn modelId="{3126058E-C0DC-4179-9D96-2D84914FD0DA}" type="presParOf" srcId="{56476CCF-9F00-40E1-8A09-35F49DA37844}" destId="{8A3FC727-EFB0-4663-BFBE-38F4123A8DB0}" srcOrd="1" destOrd="0" presId="urn:microsoft.com/office/officeart/2005/8/layout/process5"/>
    <dgm:cxn modelId="{B41419C7-90B9-4403-A71B-F1C67D00BD49}" type="presParOf" srcId="{8A3FC727-EFB0-4663-BFBE-38F4123A8DB0}" destId="{9A607B35-70C8-44EB-BD7E-1F54618D4134}" srcOrd="0" destOrd="0" presId="urn:microsoft.com/office/officeart/2005/8/layout/process5"/>
    <dgm:cxn modelId="{36F6A20C-E3E6-4B13-A83D-63AB41890940}" type="presParOf" srcId="{56476CCF-9F00-40E1-8A09-35F49DA37844}" destId="{F57C651C-72B5-44EF-8BF4-F4F060C95CB5}" srcOrd="2" destOrd="0" presId="urn:microsoft.com/office/officeart/2005/8/layout/process5"/>
    <dgm:cxn modelId="{2F989DF3-33C1-42F1-8357-701A03C637D6}" type="presParOf" srcId="{56476CCF-9F00-40E1-8A09-35F49DA37844}" destId="{65A64808-CD4B-4C43-A426-0395082BD601}" srcOrd="3" destOrd="0" presId="urn:microsoft.com/office/officeart/2005/8/layout/process5"/>
    <dgm:cxn modelId="{C3771416-099A-4383-80AF-0BD9A541B46F}" type="presParOf" srcId="{65A64808-CD4B-4C43-A426-0395082BD601}" destId="{22F1E5BA-8587-422E-B7EE-6DDD50460FBE}" srcOrd="0" destOrd="0" presId="urn:microsoft.com/office/officeart/2005/8/layout/process5"/>
    <dgm:cxn modelId="{663C885C-D60C-4D3F-939B-C5FA1A85DC82}" type="presParOf" srcId="{56476CCF-9F00-40E1-8A09-35F49DA37844}" destId="{5114CD4D-8EF5-4E91-9C1C-FACE71269562}" srcOrd="4" destOrd="0" presId="urn:microsoft.com/office/officeart/2005/8/layout/process5"/>
    <dgm:cxn modelId="{25032E3A-C05D-4540-8764-E8FA3AE79583}" type="presParOf" srcId="{56476CCF-9F00-40E1-8A09-35F49DA37844}" destId="{129E571C-1B8E-4343-A9D7-B2B0BEA836DF}" srcOrd="5" destOrd="0" presId="urn:microsoft.com/office/officeart/2005/8/layout/process5"/>
    <dgm:cxn modelId="{D0D5A9DC-B169-4CC2-BD51-85D8370DDF1D}" type="presParOf" srcId="{129E571C-1B8E-4343-A9D7-B2B0BEA836DF}" destId="{F5B6B7C0-A5CF-4417-B8FD-59F87602D310}" srcOrd="0" destOrd="0" presId="urn:microsoft.com/office/officeart/2005/8/layout/process5"/>
    <dgm:cxn modelId="{F52E7345-4118-44FC-93D0-308F760A374F}" type="presParOf" srcId="{56476CCF-9F00-40E1-8A09-35F49DA37844}" destId="{6CB937F3-A564-43FF-A29A-3E077AD0EF10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6F0B6-EFDE-4145-A081-037D0CD5CD74}">
      <dsp:nvSpPr>
        <dsp:cNvPr id="0" name=""/>
        <dsp:cNvSpPr/>
      </dsp:nvSpPr>
      <dsp:spPr>
        <a:xfrm>
          <a:off x="115669" y="912"/>
          <a:ext cx="4158108" cy="2494865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700" kern="1200" dirty="0" err="1"/>
            <a:t>Prepare</a:t>
          </a:r>
          <a:r>
            <a:rPr lang="it-IT" sz="4700" kern="1200" dirty="0"/>
            <a:t> the kit</a:t>
          </a:r>
        </a:p>
      </dsp:txBody>
      <dsp:txXfrm>
        <a:off x="188741" y="73984"/>
        <a:ext cx="4011964" cy="2348721"/>
      </dsp:txXfrm>
    </dsp:sp>
    <dsp:sp modelId="{8A3FC727-EFB0-4663-BFBE-38F4123A8DB0}">
      <dsp:nvSpPr>
        <dsp:cNvPr id="0" name=""/>
        <dsp:cNvSpPr/>
      </dsp:nvSpPr>
      <dsp:spPr>
        <a:xfrm rot="21599459">
          <a:off x="4634559" y="732287"/>
          <a:ext cx="869155" cy="1031211"/>
        </a:xfrm>
        <a:prstGeom prst="rightArrow">
          <a:avLst>
            <a:gd name="adj1" fmla="val 60000"/>
            <a:gd name="adj2" fmla="val 50000"/>
          </a:avLst>
        </a:prstGeom>
        <a:solidFill>
          <a:srgbClr val="F2922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700" kern="1200"/>
        </a:p>
      </dsp:txBody>
      <dsp:txXfrm>
        <a:off x="4634559" y="938550"/>
        <a:ext cx="608409" cy="618727"/>
      </dsp:txXfrm>
    </dsp:sp>
    <dsp:sp modelId="{F57C651C-72B5-44EF-8BF4-F4F060C95CB5}">
      <dsp:nvSpPr>
        <dsp:cNvPr id="0" name=""/>
        <dsp:cNvSpPr/>
      </dsp:nvSpPr>
      <dsp:spPr>
        <a:xfrm>
          <a:off x="5913694" y="0"/>
          <a:ext cx="4158108" cy="2494865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26486"/>
            <a:satOff val="-2798"/>
            <a:lumOff val="209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700" kern="1200" dirty="0" err="1"/>
            <a:t>Submit</a:t>
          </a:r>
          <a:r>
            <a:rPr lang="it-IT" sz="4700" kern="1200" dirty="0"/>
            <a:t> the kit</a:t>
          </a:r>
        </a:p>
      </dsp:txBody>
      <dsp:txXfrm>
        <a:off x="5986766" y="73072"/>
        <a:ext cx="4011964" cy="2348721"/>
      </dsp:txXfrm>
    </dsp:sp>
    <dsp:sp modelId="{65A64808-CD4B-4C43-A426-0395082BD601}">
      <dsp:nvSpPr>
        <dsp:cNvPr id="0" name=""/>
        <dsp:cNvSpPr/>
      </dsp:nvSpPr>
      <dsp:spPr>
        <a:xfrm rot="5380719">
          <a:off x="7563264" y="2786375"/>
          <a:ext cx="882016" cy="1031211"/>
        </a:xfrm>
        <a:prstGeom prst="rightArrow">
          <a:avLst>
            <a:gd name="adj1" fmla="val 60000"/>
            <a:gd name="adj2" fmla="val 50000"/>
          </a:avLst>
        </a:prstGeom>
        <a:solidFill>
          <a:srgbClr val="F2922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700" kern="1200"/>
        </a:p>
      </dsp:txBody>
      <dsp:txXfrm rot="-5400000">
        <a:off x="7694166" y="2860975"/>
        <a:ext cx="618727" cy="617411"/>
      </dsp:txXfrm>
    </dsp:sp>
    <dsp:sp modelId="{5114CD4D-8EF5-4E91-9C1C-FACE71269562}">
      <dsp:nvSpPr>
        <dsp:cNvPr id="0" name=""/>
        <dsp:cNvSpPr/>
      </dsp:nvSpPr>
      <dsp:spPr>
        <a:xfrm>
          <a:off x="5937021" y="4159021"/>
          <a:ext cx="4158108" cy="2494865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252972"/>
            <a:satOff val="-5595"/>
            <a:lumOff val="419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700" kern="1200" dirty="0"/>
            <a:t>Go to «Questura»</a:t>
          </a:r>
        </a:p>
      </dsp:txBody>
      <dsp:txXfrm>
        <a:off x="6010093" y="4232093"/>
        <a:ext cx="4011964" cy="2348721"/>
      </dsp:txXfrm>
    </dsp:sp>
    <dsp:sp modelId="{129E571C-1B8E-4343-A9D7-B2B0BEA836DF}">
      <dsp:nvSpPr>
        <dsp:cNvPr id="0" name=""/>
        <dsp:cNvSpPr/>
      </dsp:nvSpPr>
      <dsp:spPr>
        <a:xfrm rot="10800000">
          <a:off x="4689589" y="4890848"/>
          <a:ext cx="881519" cy="1031211"/>
        </a:xfrm>
        <a:prstGeom prst="rightArrow">
          <a:avLst>
            <a:gd name="adj1" fmla="val 60000"/>
            <a:gd name="adj2" fmla="val 50000"/>
          </a:avLst>
        </a:prstGeom>
        <a:solidFill>
          <a:srgbClr val="F2922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700" kern="1200"/>
        </a:p>
      </dsp:txBody>
      <dsp:txXfrm rot="10800000">
        <a:off x="4954045" y="5097090"/>
        <a:ext cx="617063" cy="618727"/>
      </dsp:txXfrm>
    </dsp:sp>
    <dsp:sp modelId="{6CB937F3-A564-43FF-A29A-3E077AD0EF10}">
      <dsp:nvSpPr>
        <dsp:cNvPr id="0" name=""/>
        <dsp:cNvSpPr/>
      </dsp:nvSpPr>
      <dsp:spPr>
        <a:xfrm>
          <a:off x="115669" y="4159021"/>
          <a:ext cx="4158108" cy="2494865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26486"/>
            <a:satOff val="-2798"/>
            <a:lumOff val="209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700" kern="1200" dirty="0"/>
            <a:t>Pick up </a:t>
          </a:r>
          <a:r>
            <a:rPr lang="it-IT" sz="4700" kern="1200" dirty="0" err="1"/>
            <a:t>your</a:t>
          </a:r>
          <a:r>
            <a:rPr lang="it-IT" sz="4700" kern="1200" dirty="0"/>
            <a:t> </a:t>
          </a:r>
          <a:r>
            <a:rPr lang="it-IT" sz="4700" kern="1200" dirty="0" err="1"/>
            <a:t>permit</a:t>
          </a:r>
          <a:r>
            <a:rPr lang="it-IT" sz="4700" kern="1200" dirty="0"/>
            <a:t> of stay card</a:t>
          </a:r>
        </a:p>
      </dsp:txBody>
      <dsp:txXfrm>
        <a:off x="188741" y="4232093"/>
        <a:ext cx="4011964" cy="2348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</a:blip>
          <a:srcRect/>
          <a:stretch>
            <a:fillRect t="-18518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eimmigrazione.i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eimmigrazione.i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interno.it/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://www.portaleimmigrazione.it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www.poliziadistato.it/" TargetMode="External"/><Relationship Id="rId4" Type="http://schemas.openxmlformats.org/officeDocument/2006/relationships/hyperlink" Target="http://www.poste.it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5CCB0-348A-FFA3-06CA-B85A56AE4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C64825D6-A69B-460D-625F-181FBAB087EC}"/>
              </a:ext>
            </a:extLst>
          </p:cNvPr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42EFA45-AC0C-3237-DB26-62456EB3D7AC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49397BB9-65B0-FB3B-13A3-4E5EEC88A3A4}"/>
              </a:ext>
            </a:extLst>
          </p:cNvPr>
          <p:cNvSpPr txBox="1"/>
          <p:nvPr/>
        </p:nvSpPr>
        <p:spPr>
          <a:xfrm>
            <a:off x="1757495" y="3853181"/>
            <a:ext cx="14923893" cy="177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87"/>
              </a:lnSpc>
              <a:spcBef>
                <a:spcPct val="0"/>
              </a:spcBef>
            </a:pPr>
            <a:r>
              <a:rPr lang="en-US" sz="11062" dirty="0">
                <a:solidFill>
                  <a:srgbClr val="171616"/>
                </a:solidFill>
                <a:latin typeface="Barlow Bold"/>
              </a:rPr>
              <a:t>PERMIT OF STAY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B0E0CDF-F48E-219D-C2CA-8680ED0249D4}"/>
              </a:ext>
            </a:extLst>
          </p:cNvPr>
          <p:cNvSpPr/>
          <p:nvPr/>
        </p:nvSpPr>
        <p:spPr>
          <a:xfrm>
            <a:off x="13898295" y="8508523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C28A636-AC9D-2D86-D649-AB38C8AF951E}"/>
              </a:ext>
            </a:extLst>
          </p:cNvPr>
          <p:cNvSpPr txBox="1"/>
          <p:nvPr/>
        </p:nvSpPr>
        <p:spPr>
          <a:xfrm>
            <a:off x="1757494" y="5767908"/>
            <a:ext cx="14923893" cy="1459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8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Within 8 working days </a:t>
            </a:r>
            <a:r>
              <a:rPr lang="en-GB" sz="2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of their arrival in Italy, all</a:t>
            </a:r>
            <a:r>
              <a:rPr lang="en-GB" sz="28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NON-EU</a:t>
            </a:r>
            <a:r>
              <a:rPr lang="en-GB" sz="2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citizens who hold a valid student visa for Italy and intend to stay for longer than 90 days, must apply for a </a:t>
            </a:r>
            <a:r>
              <a:rPr lang="en-GB" sz="28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permit of stay for study purposes</a:t>
            </a:r>
            <a:r>
              <a:rPr lang="en-GB" sz="2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(</a:t>
            </a:r>
            <a:r>
              <a:rPr lang="en-GB" sz="2800" i="1" kern="1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Permesso</a:t>
            </a:r>
            <a:r>
              <a:rPr lang="en-GB" sz="2800" i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di </a:t>
            </a:r>
            <a:r>
              <a:rPr lang="en-GB" sz="2800" i="1" kern="1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soggiorno</a:t>
            </a:r>
            <a:r>
              <a:rPr lang="en-GB" sz="2800" i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per </a:t>
            </a:r>
            <a:r>
              <a:rPr lang="en-GB" sz="2800" i="1" kern="1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motivi</a:t>
            </a:r>
            <a:r>
              <a:rPr lang="en-GB" sz="2800" i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di studio</a:t>
            </a:r>
            <a:r>
              <a:rPr lang="en-GB" sz="2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). </a:t>
            </a:r>
            <a:endParaRPr lang="it-IT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533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D0481-7FA6-1B25-2CB4-A45BFA9AC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B1F9732-162D-9DF2-6183-FD2EBBD57130}"/>
              </a:ext>
            </a:extLst>
          </p:cNvPr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24EAA37-769C-3242-24B4-93C661156E28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3C3F8E00-BF0B-5437-DBB7-8967BAF3E82F}"/>
              </a:ext>
            </a:extLst>
          </p:cNvPr>
          <p:cNvSpPr/>
          <p:nvPr/>
        </p:nvSpPr>
        <p:spPr>
          <a:xfrm>
            <a:off x="13898295" y="8508523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9984B43-DFEF-60AE-8AEF-7FD1D0B5D7C2}"/>
              </a:ext>
            </a:extLst>
          </p:cNvPr>
          <p:cNvSpPr txBox="1"/>
          <p:nvPr/>
        </p:nvSpPr>
        <p:spPr>
          <a:xfrm>
            <a:off x="977412" y="977412"/>
            <a:ext cx="16548588" cy="8757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kern="100" dirty="0">
                <a:solidFill>
                  <a:srgbClr val="000000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Step 2: Collect all documents and submit them to the Post Office</a:t>
            </a:r>
            <a:endParaRPr lang="en-GB" sz="2000" b="1" i="1" kern="0" dirty="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b="1" i="1" kern="0" dirty="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After submitting these documents at the Post Office and paying the total </a:t>
            </a:r>
            <a:r>
              <a:rPr lang="en-GB" sz="3200" kern="100" dirty="0">
                <a:solidFill>
                  <a:srgbClr val="000000"/>
                </a:solidFill>
              </a:rPr>
              <a:t>amount (</a:t>
            </a:r>
            <a:r>
              <a:rPr lang="it-IT" sz="3200" kern="100" dirty="0">
                <a:solidFill>
                  <a:srgbClr val="000000"/>
                </a:solidFill>
              </a:rPr>
              <a:t>70,46 euro through the payment slip and 30 euro </a:t>
            </a:r>
            <a:r>
              <a:rPr lang="it-IT" sz="3200" kern="100" dirty="0" err="1">
                <a:solidFill>
                  <a:srgbClr val="000000"/>
                </a:solidFill>
              </a:rPr>
              <a:t>at</a:t>
            </a:r>
            <a:r>
              <a:rPr lang="it-IT" sz="3200" kern="100" dirty="0">
                <a:solidFill>
                  <a:srgbClr val="000000"/>
                </a:solidFill>
              </a:rPr>
              <a:t> Post Office the front desk)</a:t>
            </a:r>
            <a:r>
              <a:rPr lang="en-GB" sz="32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, you will receive the 2 following documents:</a:t>
            </a:r>
            <a:br>
              <a:rPr lang="en-GB" sz="32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</a:br>
            <a:endParaRPr lang="it-IT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GB" sz="3200" b="1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A </a:t>
            </a:r>
            <a:r>
              <a:rPr lang="en-GB" sz="3200" b="1" i="1" kern="1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ricevuta</a:t>
            </a:r>
            <a:r>
              <a:rPr lang="en-GB" sz="3200" b="1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GB" sz="32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(mod.22A, </a:t>
            </a:r>
            <a:r>
              <a:rPr lang="en-GB" sz="3200" i="1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certified letter receipt</a:t>
            </a:r>
            <a:r>
              <a:rPr lang="en-GB" sz="32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) with the user ID and password needed to monitor the status of the permit of stay application at </a:t>
            </a:r>
            <a:r>
              <a:rPr lang="en-GB" sz="3200" u="sng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http://www.portaleimmigrazione.it/</a:t>
            </a:r>
            <a:r>
              <a:rPr lang="en-GB" sz="32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br>
              <a:rPr lang="en-GB" sz="32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GB" sz="32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(click on </a:t>
            </a:r>
            <a:r>
              <a:rPr lang="en-GB" sz="3200" i="1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Area </a:t>
            </a:r>
            <a:r>
              <a:rPr lang="en-GB" sz="3200" i="1" kern="1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Riservata</a:t>
            </a:r>
            <a:r>
              <a:rPr lang="en-GB" sz="3200" i="1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GB" sz="3200" i="1" kern="1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Stranieri</a:t>
            </a:r>
            <a:r>
              <a:rPr lang="en-GB" sz="3200" i="1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r>
              <a:rPr lang="en-GB" sz="32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on the bottom right of the page)</a:t>
            </a:r>
            <a:br>
              <a:rPr lang="en-GB" sz="32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GB" sz="3200" kern="100" dirty="0">
              <a:solidFill>
                <a:srgbClr val="000000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GB" sz="3200" b="1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A letter</a:t>
            </a:r>
            <a:r>
              <a:rPr lang="en-GB" sz="32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with the date and time of the appointment at the </a:t>
            </a:r>
            <a:r>
              <a:rPr lang="en-GB" sz="3200" kern="100" dirty="0" err="1">
                <a:solidFill>
                  <a:srgbClr val="000000"/>
                </a:solidFill>
                <a:ea typeface="Aptos" panose="020B0004020202020204" pitchFamily="34" charset="0"/>
                <a:cs typeface="Aptos" panose="020B0004020202020204" pitchFamily="34" charset="0"/>
              </a:rPr>
              <a:t>Questura</a:t>
            </a:r>
            <a:r>
              <a:rPr lang="en-GB" sz="3200" kern="100" dirty="0">
                <a:solidFill>
                  <a:srgbClr val="000000"/>
                </a:solidFill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GB" sz="32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to have photos and fingerprints taken.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3200" kern="100" dirty="0">
              <a:solidFill>
                <a:srgbClr val="000000"/>
              </a:solidFill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32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Students are </a:t>
            </a:r>
            <a:r>
              <a:rPr lang="en-GB" sz="3200" b="1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required </a:t>
            </a:r>
            <a:r>
              <a:rPr lang="en-GB" sz="32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to go to the Immigration office </a:t>
            </a:r>
            <a:r>
              <a:rPr lang="en-GB" sz="3200" u="sng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on the date </a:t>
            </a:r>
            <a:endParaRPr lang="en-GB" sz="3200" u="sng" kern="100" dirty="0">
              <a:solidFill>
                <a:srgbClr val="000000"/>
              </a:solidFill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3200" u="sng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and time specified on the postal receipt</a:t>
            </a:r>
            <a:r>
              <a:rPr lang="en-GB" sz="32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it-IT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6F4B33FF-A36E-8043-32EE-E906B931B964}"/>
              </a:ext>
            </a:extLst>
          </p:cNvPr>
          <p:cNvGrpSpPr/>
          <p:nvPr/>
        </p:nvGrpSpPr>
        <p:grpSpPr>
          <a:xfrm>
            <a:off x="87593" y="8472881"/>
            <a:ext cx="914400" cy="990600"/>
            <a:chOff x="1010927" y="6286500"/>
            <a:chExt cx="914400" cy="990600"/>
          </a:xfrm>
        </p:grpSpPr>
        <p:pic>
          <p:nvPicPr>
            <p:cNvPr id="6" name="Elemento grafico 5" descr="Punto esclamativo con riempimento a tinta unita">
              <a:extLst>
                <a:ext uri="{FF2B5EF4-FFF2-40B4-BE49-F238E27FC236}">
                  <a16:creationId xmlns:a16="http://schemas.microsoft.com/office/drawing/2014/main" id="{A7C04E9B-4F10-C7E4-4545-FE0C5CA59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0927" y="6362700"/>
              <a:ext cx="914400" cy="838200"/>
            </a:xfrm>
            <a:prstGeom prst="rect">
              <a:avLst/>
            </a:prstGeom>
          </p:spPr>
        </p:pic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A19D8551-1DDA-04B7-903C-360221557B74}"/>
                </a:ext>
              </a:extLst>
            </p:cNvPr>
            <p:cNvSpPr/>
            <p:nvPr/>
          </p:nvSpPr>
          <p:spPr>
            <a:xfrm>
              <a:off x="1163327" y="6286500"/>
              <a:ext cx="609600" cy="990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l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417738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BDAAA-6E40-DBFF-AB3C-477434A0B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72E92B76-697C-5F9F-BED1-E33B231733CB}"/>
              </a:ext>
            </a:extLst>
          </p:cNvPr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108056C-2AF3-61DD-0DB2-17CC83DCA527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E046394F-7567-376C-CE12-313A6A49BB48}"/>
              </a:ext>
            </a:extLst>
          </p:cNvPr>
          <p:cNvSpPr/>
          <p:nvPr/>
        </p:nvSpPr>
        <p:spPr>
          <a:xfrm>
            <a:off x="13898295" y="8508523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C8C2BFD-0944-1891-0AF8-C27E59C34478}"/>
              </a:ext>
            </a:extLst>
          </p:cNvPr>
          <p:cNvSpPr txBox="1"/>
          <p:nvPr/>
        </p:nvSpPr>
        <p:spPr>
          <a:xfrm>
            <a:off x="977412" y="1181100"/>
            <a:ext cx="16548588" cy="5661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kern="100" dirty="0">
                <a:solidFill>
                  <a:srgbClr val="000000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Step 3: Appointment at the Immigration Office </a:t>
            </a:r>
            <a:br>
              <a:rPr lang="en-GB" sz="4800" b="1" kern="100" dirty="0">
                <a:solidFill>
                  <a:srgbClr val="000000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GB" sz="36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(</a:t>
            </a:r>
            <a:r>
              <a:rPr lang="en-GB" sz="3600" i="1" kern="1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Questura</a:t>
            </a:r>
            <a:r>
              <a:rPr lang="en-GB" sz="3600" i="1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– Police </a:t>
            </a:r>
            <a:r>
              <a:rPr lang="en-GB" sz="3600" i="1" kern="1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Statio</a:t>
            </a:r>
            <a:r>
              <a:rPr lang="en-GB" sz="3600" i="1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– </a:t>
            </a:r>
            <a:r>
              <a:rPr lang="en-GB" sz="3600" i="1" kern="1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Ufficio</a:t>
            </a:r>
            <a:r>
              <a:rPr lang="en-GB" sz="3600" i="1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GB" sz="3600" i="1" kern="1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Immigrazione</a:t>
            </a:r>
            <a:r>
              <a:rPr lang="en-GB" sz="36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)</a:t>
            </a:r>
            <a:endParaRPr lang="en-GB" sz="6600" b="1" kern="100" dirty="0">
              <a:solidFill>
                <a:srgbClr val="000000"/>
              </a:solidFill>
              <a:effectLst/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b="1" i="1" kern="0" dirty="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Bring copies of the same documents submitted together with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kern="100" dirty="0">
                <a:solidFill>
                  <a:srgbClr val="000000"/>
                </a:solidFill>
                <a:ea typeface="Aptos" panose="020B0004020202020204" pitchFamily="34" charset="0"/>
                <a:cs typeface="Aptos" panose="020B0004020202020204" pitchFamily="34" charset="0"/>
              </a:rPr>
              <a:t>T</a:t>
            </a:r>
            <a:r>
              <a:rPr lang="en-GB" sz="32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he original copy of your passport</a:t>
            </a:r>
            <a:endParaRPr lang="it-IT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4 passport-sized pictures</a:t>
            </a:r>
            <a:endParaRPr lang="it-IT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kern="100" dirty="0">
                <a:solidFill>
                  <a:srgbClr val="000000"/>
                </a:solidFill>
                <a:ea typeface="Aptos" panose="020B0004020202020204" pitchFamily="34" charset="0"/>
                <a:cs typeface="Aptos" panose="020B0004020202020204" pitchFamily="34" charset="0"/>
              </a:rPr>
              <a:t>C</a:t>
            </a:r>
            <a:r>
              <a:rPr lang="en-GB" sz="32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ertified letter receipt (</a:t>
            </a:r>
            <a:r>
              <a:rPr lang="en-GB" sz="3200" i="1" kern="1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ricevuta</a:t>
            </a:r>
            <a:r>
              <a:rPr lang="en-GB" sz="32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) and appointment letter given by the post office</a:t>
            </a:r>
            <a:endParaRPr lang="it-IT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Proof of accommodation and economic means</a:t>
            </a:r>
            <a:endParaRPr lang="it-IT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075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C6D22-9D50-88DE-2039-B47C1BB69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02F02B8B-3750-24AA-A089-613B1D4CEDD4}"/>
              </a:ext>
            </a:extLst>
          </p:cNvPr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D2AA07D-D57A-8066-0B90-9CE882366120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9FE87669-9775-D758-A795-9980C0950592}"/>
              </a:ext>
            </a:extLst>
          </p:cNvPr>
          <p:cNvSpPr/>
          <p:nvPr/>
        </p:nvSpPr>
        <p:spPr>
          <a:xfrm>
            <a:off x="13898295" y="8508523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945FDCD-B272-D8C2-504F-C96D9E3ED1DF}"/>
              </a:ext>
            </a:extLst>
          </p:cNvPr>
          <p:cNvSpPr txBox="1"/>
          <p:nvPr/>
        </p:nvSpPr>
        <p:spPr>
          <a:xfrm>
            <a:off x="977412" y="1181100"/>
            <a:ext cx="16548588" cy="5356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kern="100" dirty="0">
                <a:solidFill>
                  <a:srgbClr val="000000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Step 4: Collect your permit of stay card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b="1" i="1" kern="0" dirty="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Within 4 to 8 weeks students will receive the next appointment with the Immigration Office for the collection of their permit of stay. </a:t>
            </a:r>
          </a:p>
          <a:p>
            <a:pPr algn="just"/>
            <a:endParaRPr lang="it-IT" sz="32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GB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It is possible to track the status of the permit of stay application on the </a:t>
            </a:r>
            <a:r>
              <a:rPr lang="en-GB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Portale</a:t>
            </a:r>
            <a:r>
              <a:rPr lang="en-GB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Immigrazione</a:t>
            </a:r>
            <a:r>
              <a:rPr lang="en-GB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website at </a:t>
            </a:r>
            <a:r>
              <a:rPr lang="en-GB" sz="32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  <a:hlinkClick r:id="rId3" tooltip="http://www.portaleimmigrazione.it/"/>
              </a:rPr>
              <a:t>http://www.portaleimmigrazione.it/</a:t>
            </a:r>
            <a:r>
              <a:rPr lang="en-GB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 by accessing it with the user ID and password found on the permit of stay post office receipt (</a:t>
            </a:r>
            <a:r>
              <a:rPr lang="en-GB" sz="32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ricevuta</a:t>
            </a:r>
            <a:r>
              <a:rPr lang="en-GB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). </a:t>
            </a:r>
          </a:p>
          <a:p>
            <a:pPr algn="just"/>
            <a:endParaRPr lang="it-IT" sz="32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GB" sz="3200" b="1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IMPORTANT: when typing your password, do not include the dash (-).</a:t>
            </a:r>
            <a:endParaRPr lang="it-IT" sz="3200" b="1" u="sng" dirty="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C60B886F-6FB2-F228-9BFC-5FD3F237BFF2}"/>
              </a:ext>
            </a:extLst>
          </p:cNvPr>
          <p:cNvGrpSpPr/>
          <p:nvPr/>
        </p:nvGrpSpPr>
        <p:grpSpPr>
          <a:xfrm>
            <a:off x="152400" y="5715269"/>
            <a:ext cx="914400" cy="990600"/>
            <a:chOff x="1010927" y="6286500"/>
            <a:chExt cx="914400" cy="990600"/>
          </a:xfrm>
        </p:grpSpPr>
        <p:pic>
          <p:nvPicPr>
            <p:cNvPr id="6" name="Elemento grafico 5" descr="Punto esclamativo con riempimento a tinta unita">
              <a:extLst>
                <a:ext uri="{FF2B5EF4-FFF2-40B4-BE49-F238E27FC236}">
                  <a16:creationId xmlns:a16="http://schemas.microsoft.com/office/drawing/2014/main" id="{8066982B-53B0-83EF-FA10-7FE804A70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0927" y="6362700"/>
              <a:ext cx="914400" cy="838200"/>
            </a:xfrm>
            <a:prstGeom prst="rect">
              <a:avLst/>
            </a:prstGeom>
          </p:spPr>
        </p:pic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B511103A-FAB2-7718-2401-555F0065C7FE}"/>
                </a:ext>
              </a:extLst>
            </p:cNvPr>
            <p:cNvSpPr/>
            <p:nvPr/>
          </p:nvSpPr>
          <p:spPr>
            <a:xfrm>
              <a:off x="1163327" y="6286500"/>
              <a:ext cx="609600" cy="990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l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398105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C6CD1-F05B-F02D-342C-8B441300F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F86104AA-724E-AC85-BC5A-D4AAE6081404}"/>
              </a:ext>
            </a:extLst>
          </p:cNvPr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41240BB-01D3-0B6C-7F66-3830EF4BEDA3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F9793D2-918E-3FC2-FF2C-A69EDB0B47B4}"/>
              </a:ext>
            </a:extLst>
          </p:cNvPr>
          <p:cNvSpPr txBox="1"/>
          <p:nvPr/>
        </p:nvSpPr>
        <p:spPr>
          <a:xfrm>
            <a:off x="977412" y="1181100"/>
            <a:ext cx="8166588" cy="7497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kern="100" dirty="0">
                <a:solidFill>
                  <a:srgbClr val="000000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INFORMATION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b="1" i="1" kern="0" dirty="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For further information, please visit:</a:t>
            </a:r>
            <a:br>
              <a:rPr lang="en-GB" sz="32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GB" sz="3200" b="1" u="sng" kern="100" dirty="0">
                <a:solidFill>
                  <a:schemeClr val="tx2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http://www.portaleimmigrazione.it/</a:t>
            </a:r>
            <a:br>
              <a:rPr lang="en-GB" sz="3200" b="1" kern="100" dirty="0">
                <a:solidFill>
                  <a:schemeClr val="tx2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GB" sz="3200" b="1" u="sng" kern="100" dirty="0">
                <a:solidFill>
                  <a:schemeClr val="tx2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http://www.interno.it/</a:t>
            </a:r>
            <a:br>
              <a:rPr lang="en-GB" sz="3200" b="1" kern="100" dirty="0">
                <a:solidFill>
                  <a:schemeClr val="tx2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GB" sz="3200" b="1" u="sng" kern="100" dirty="0">
                <a:solidFill>
                  <a:schemeClr val="tx2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http://www.poste.it/</a:t>
            </a:r>
            <a:br>
              <a:rPr lang="en-GB" sz="3200" b="1" kern="100" dirty="0">
                <a:solidFill>
                  <a:schemeClr val="tx2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GB" sz="3200" b="1" u="sng" kern="100" dirty="0">
                <a:solidFill>
                  <a:schemeClr val="tx2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http://www.poliziadistato.it/</a:t>
            </a:r>
            <a:endParaRPr lang="en-GB" sz="3200" b="1" u="sng" kern="100" dirty="0">
              <a:solidFill>
                <a:schemeClr val="tx2">
                  <a:lumMod val="50000"/>
                </a:schemeClr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u="sng" kern="100" dirty="0">
              <a:solidFill>
                <a:srgbClr val="000000"/>
              </a:solidFill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u="sng" kern="100" dirty="0">
              <a:solidFill>
                <a:srgbClr val="000000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3200" i="1" kern="0" dirty="0">
                <a:effectLst/>
                <a:ea typeface="Aptos" panose="020B0004020202020204" pitchFamily="34" charset="0"/>
                <a:cs typeface="Calibri-Bold"/>
              </a:rPr>
              <a:t>Please note that this document is intended for guidance only. UER cannot be held responsible for any action taken following these guidelines nor for changes in the law.</a:t>
            </a:r>
            <a:endParaRPr lang="it-IT" sz="3200" i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95ADE9E9-3607-41C0-5555-48D06AA4404B}"/>
              </a:ext>
            </a:extLst>
          </p:cNvPr>
          <p:cNvGrpSpPr/>
          <p:nvPr/>
        </p:nvGrpSpPr>
        <p:grpSpPr>
          <a:xfrm>
            <a:off x="9801590" y="0"/>
            <a:ext cx="8486410" cy="5143500"/>
            <a:chOff x="0" y="0"/>
            <a:chExt cx="11315214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E28B9E9-63B5-183A-A0CC-1CA42737C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4543" b="4543"/>
            <a:stretch>
              <a:fillRect/>
            </a:stretch>
          </p:blipFill>
          <p:spPr>
            <a:xfrm>
              <a:off x="0" y="0"/>
              <a:ext cx="11315214" cy="68580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37420C-1BA5-54E0-410B-BB5BAA770CFD}"/>
              </a:ext>
            </a:extLst>
          </p:cNvPr>
          <p:cNvGrpSpPr/>
          <p:nvPr/>
        </p:nvGrpSpPr>
        <p:grpSpPr>
          <a:xfrm>
            <a:off x="9801590" y="5143500"/>
            <a:ext cx="8486410" cy="5143500"/>
            <a:chOff x="0" y="0"/>
            <a:chExt cx="11315214" cy="6858000"/>
          </a:xfrm>
        </p:grpSpPr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728CBE9E-85CD-B1F2-5890-03630B310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4543" b="4543"/>
            <a:stretch>
              <a:fillRect/>
            </a:stretch>
          </p:blipFill>
          <p:spPr>
            <a:xfrm>
              <a:off x="0" y="0"/>
              <a:ext cx="11315214" cy="6858000"/>
            </a:xfrm>
            <a:prstGeom prst="rect">
              <a:avLst/>
            </a:prstGeom>
          </p:spPr>
        </p:pic>
      </p:grpSp>
      <p:sp>
        <p:nvSpPr>
          <p:cNvPr id="10" name="Freeform 13">
            <a:extLst>
              <a:ext uri="{FF2B5EF4-FFF2-40B4-BE49-F238E27FC236}">
                <a16:creationId xmlns:a16="http://schemas.microsoft.com/office/drawing/2014/main" id="{E5674ED1-86F7-1263-476A-B708AD4C53A1}"/>
              </a:ext>
            </a:extLst>
          </p:cNvPr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1929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438436" y="0"/>
            <a:ext cx="4124649" cy="3653854"/>
            <a:chOff x="0" y="0"/>
            <a:chExt cx="5499532" cy="4871806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12371" r="12371"/>
            <a:stretch>
              <a:fillRect/>
            </a:stretch>
          </p:blipFill>
          <p:spPr>
            <a:xfrm>
              <a:off x="0" y="0"/>
              <a:ext cx="5499532" cy="4871806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1438436" y="4074924"/>
            <a:ext cx="4124649" cy="3653854"/>
            <a:chOff x="0" y="0"/>
            <a:chExt cx="5499532" cy="4871806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l="12371" r="12371"/>
            <a:stretch>
              <a:fillRect/>
            </a:stretch>
          </p:blipFill>
          <p:spPr>
            <a:xfrm>
              <a:off x="0" y="0"/>
              <a:ext cx="5499532" cy="4871806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1438436" y="8149847"/>
            <a:ext cx="4124649" cy="2137153"/>
            <a:chOff x="0" y="0"/>
            <a:chExt cx="5499532" cy="284953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 t="11139" b="11139"/>
            <a:stretch>
              <a:fillRect/>
            </a:stretch>
          </p:blipFill>
          <p:spPr>
            <a:xfrm>
              <a:off x="0" y="0"/>
              <a:ext cx="5499532" cy="2849537"/>
            </a:xfrm>
            <a:prstGeom prst="rect">
              <a:avLst/>
            </a:prstGeom>
          </p:spPr>
        </p:pic>
      </p:grpSp>
      <p:sp>
        <p:nvSpPr>
          <p:cNvPr id="15" name="TextBox 15"/>
          <p:cNvSpPr txBox="1"/>
          <p:nvPr/>
        </p:nvSpPr>
        <p:spPr>
          <a:xfrm>
            <a:off x="2201778" y="2656731"/>
            <a:ext cx="6942222" cy="471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1"/>
              </a:lnSpc>
            </a:pPr>
            <a:r>
              <a:rPr lang="en-US" sz="2540">
                <a:solidFill>
                  <a:srgbClr val="171616"/>
                </a:solidFill>
                <a:latin typeface="Barlow"/>
              </a:rPr>
              <a:t>Contact persons at the receiving institution: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2201778" y="3381172"/>
            <a:ext cx="6541899" cy="1651835"/>
            <a:chOff x="0" y="-904229"/>
            <a:chExt cx="3419087" cy="863322"/>
          </a:xfrm>
        </p:grpSpPr>
        <p:sp>
          <p:nvSpPr>
            <p:cNvPr id="18" name="Freeform 18"/>
            <p:cNvSpPr/>
            <p:nvPr/>
          </p:nvSpPr>
          <p:spPr>
            <a:xfrm>
              <a:off x="0" y="-904229"/>
              <a:ext cx="3419087" cy="863322"/>
            </a:xfrm>
            <a:custGeom>
              <a:avLst/>
              <a:gdLst/>
              <a:ahLst/>
              <a:cxnLst/>
              <a:rect l="l" t="t" r="r" b="b"/>
              <a:pathLst>
                <a:path w="3419087" h="863322">
                  <a:moveTo>
                    <a:pt x="0" y="0"/>
                  </a:moveTo>
                  <a:lnTo>
                    <a:pt x="3419087" y="0"/>
                  </a:lnTo>
                  <a:lnTo>
                    <a:pt x="3419087" y="863322"/>
                  </a:lnTo>
                  <a:lnTo>
                    <a:pt x="0" y="863322"/>
                  </a:lnTo>
                  <a:close/>
                </a:path>
              </a:pathLst>
            </a:custGeom>
            <a:solidFill>
              <a:srgbClr val="0071B6"/>
            </a:solidFill>
          </p:spPr>
          <p:txBody>
            <a:bodyPr/>
            <a:lstStyle/>
            <a:p>
              <a:endParaRPr lang="it-IT" dirty="0"/>
            </a:p>
          </p:txBody>
        </p:sp>
      </p:grpSp>
      <p:sp>
        <p:nvSpPr>
          <p:cNvPr id="19" name="Freeform 19"/>
          <p:cNvSpPr/>
          <p:nvPr/>
        </p:nvSpPr>
        <p:spPr>
          <a:xfrm>
            <a:off x="2550564" y="3572182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4"/>
                </a:lnTo>
                <a:lnTo>
                  <a:pt x="0" y="4398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Freeform 20"/>
          <p:cNvSpPr/>
          <p:nvPr/>
        </p:nvSpPr>
        <p:spPr>
          <a:xfrm>
            <a:off x="2550564" y="4265159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4"/>
                </a:lnTo>
                <a:lnTo>
                  <a:pt x="0" y="4398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1" name="TextBox 21"/>
          <p:cNvSpPr txBox="1"/>
          <p:nvPr/>
        </p:nvSpPr>
        <p:spPr>
          <a:xfrm>
            <a:off x="3339234" y="3508891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 dirty="0" err="1">
                <a:solidFill>
                  <a:srgbClr val="FFFFFF"/>
                </a:solidFill>
                <a:latin typeface="Barlow"/>
              </a:rPr>
              <a:t>Dott.ssa</a:t>
            </a:r>
            <a:r>
              <a:rPr lang="en-US" sz="2722" dirty="0">
                <a:solidFill>
                  <a:srgbClr val="FFFFFF"/>
                </a:solidFill>
                <a:latin typeface="Barlow"/>
              </a:rPr>
              <a:t> Laura Polimadei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339234" y="4205167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 dirty="0">
                <a:solidFill>
                  <a:srgbClr val="FFFFFF"/>
                </a:solidFill>
                <a:latin typeface="Barlow"/>
              </a:rPr>
              <a:t>laura.polimadei@unier.it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201778" y="1597286"/>
            <a:ext cx="8927448" cy="773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 CONTACTS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2201778" y="6223570"/>
            <a:ext cx="6541901" cy="1651835"/>
            <a:chOff x="0" y="0"/>
            <a:chExt cx="3419088" cy="86332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419087" cy="863322"/>
            </a:xfrm>
            <a:custGeom>
              <a:avLst/>
              <a:gdLst/>
              <a:ahLst/>
              <a:cxnLst/>
              <a:rect l="l" t="t" r="r" b="b"/>
              <a:pathLst>
                <a:path w="3419087" h="863322">
                  <a:moveTo>
                    <a:pt x="0" y="0"/>
                  </a:moveTo>
                  <a:lnTo>
                    <a:pt x="3419087" y="0"/>
                  </a:lnTo>
                  <a:lnTo>
                    <a:pt x="3419087" y="863322"/>
                  </a:lnTo>
                  <a:lnTo>
                    <a:pt x="0" y="863322"/>
                  </a:lnTo>
                  <a:close/>
                </a:path>
              </a:pathLst>
            </a:cu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6" name="Freeform 26"/>
          <p:cNvSpPr/>
          <p:nvPr/>
        </p:nvSpPr>
        <p:spPr>
          <a:xfrm>
            <a:off x="2565344" y="6466317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4"/>
                </a:lnTo>
                <a:lnTo>
                  <a:pt x="0" y="4398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7" name="Freeform 27"/>
          <p:cNvSpPr/>
          <p:nvPr/>
        </p:nvSpPr>
        <p:spPr>
          <a:xfrm>
            <a:off x="2565344" y="7083612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5"/>
                </a:lnTo>
                <a:lnTo>
                  <a:pt x="0" y="4398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8" name="TextBox 28"/>
          <p:cNvSpPr txBox="1"/>
          <p:nvPr/>
        </p:nvSpPr>
        <p:spPr>
          <a:xfrm>
            <a:off x="3339234" y="6414430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 dirty="0">
                <a:solidFill>
                  <a:srgbClr val="FFFFFF"/>
                </a:solidFill>
                <a:latin typeface="Barlow"/>
              </a:rPr>
              <a:t>Prof. Aniello Merone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205586" y="5541343"/>
            <a:ext cx="7671740" cy="464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1"/>
              </a:lnSpc>
            </a:pPr>
            <a:r>
              <a:rPr lang="en-US" sz="2539" dirty="0">
                <a:solidFill>
                  <a:srgbClr val="171616"/>
                </a:solidFill>
                <a:latin typeface="Barlow"/>
              </a:rPr>
              <a:t>Responsible person at the receiving institution: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339232" y="7047146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 dirty="0">
                <a:solidFill>
                  <a:srgbClr val="FFFFFF"/>
                </a:solidFill>
                <a:latin typeface="Barlow"/>
              </a:rPr>
              <a:t>aniello.merone@unier.it</a:t>
            </a:r>
          </a:p>
        </p:txBody>
      </p:sp>
      <p:sp>
        <p:nvSpPr>
          <p:cNvPr id="31" name="Freeform 31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7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72589"/>
            </a:blip>
            <a:srcRect/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3789898" y="2921548"/>
            <a:ext cx="10708204" cy="4443905"/>
          </a:xfrm>
          <a:custGeom>
            <a:avLst/>
            <a:gdLst/>
            <a:ahLst/>
            <a:cxnLst/>
            <a:rect l="l" t="t" r="r" b="b"/>
            <a:pathLst>
              <a:path w="10708204" h="4443905">
                <a:moveTo>
                  <a:pt x="0" y="0"/>
                </a:moveTo>
                <a:lnTo>
                  <a:pt x="10708204" y="0"/>
                </a:lnTo>
                <a:lnTo>
                  <a:pt x="10708204" y="4443904"/>
                </a:lnTo>
                <a:lnTo>
                  <a:pt x="0" y="4443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8534400" y="6041160"/>
            <a:ext cx="7543800" cy="18858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852104" y="5783782"/>
            <a:ext cx="8159999" cy="514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4"/>
              </a:lnSpc>
              <a:spcBef>
                <a:spcPct val="0"/>
              </a:spcBef>
            </a:pPr>
            <a:r>
              <a:rPr lang="en-US" sz="3196" spc="2556" dirty="0">
                <a:solidFill>
                  <a:srgbClr val="171616"/>
                </a:solidFill>
                <a:latin typeface="Barlow Medium"/>
              </a:rPr>
              <a:t>HOW TO APPLY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57495" y="3853181"/>
            <a:ext cx="14923893" cy="177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87"/>
              </a:lnSpc>
              <a:spcBef>
                <a:spcPct val="0"/>
              </a:spcBef>
            </a:pPr>
            <a:r>
              <a:rPr lang="en-US" sz="11062" dirty="0">
                <a:solidFill>
                  <a:srgbClr val="171616"/>
                </a:solidFill>
                <a:latin typeface="Barlow Bold"/>
              </a:rPr>
              <a:t>PERMIT OF STAY</a:t>
            </a:r>
          </a:p>
        </p:txBody>
      </p:sp>
      <p:sp>
        <p:nvSpPr>
          <p:cNvPr id="8" name="Freeform 8"/>
          <p:cNvSpPr/>
          <p:nvPr/>
        </p:nvSpPr>
        <p:spPr>
          <a:xfrm>
            <a:off x="13898295" y="8508523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7906A-B95C-7CC6-64DC-18CDC58FA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49AAAA05-B163-F9A1-0869-B1365A8F3A30}"/>
              </a:ext>
            </a:extLst>
          </p:cNvPr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CD09768-230D-B631-2565-1E4CE978F8A7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 dirty="0"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988A0E58-D9FA-7DF2-FAA3-BA5B90AB2F1D}"/>
              </a:ext>
            </a:extLst>
          </p:cNvPr>
          <p:cNvSpPr/>
          <p:nvPr/>
        </p:nvSpPr>
        <p:spPr>
          <a:xfrm>
            <a:off x="13898295" y="8508523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188CBA58-4F00-99B8-1B6A-4FCA95A6B5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1673950"/>
              </p:ext>
            </p:extLst>
          </p:nvPr>
        </p:nvGraphicFramePr>
        <p:xfrm>
          <a:off x="2819400" y="1853723"/>
          <a:ext cx="10210800" cy="665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015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8D742-C0E0-6D93-ED0E-2BBF3D2E2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AC3D434D-2C27-0FBF-7B3E-75E7FF621891}"/>
              </a:ext>
            </a:extLst>
          </p:cNvPr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F94A618-9588-5246-E648-8FC7E19D11D8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97D91D4A-68BB-4794-5045-94A4C3BF9FB3}"/>
              </a:ext>
            </a:extLst>
          </p:cNvPr>
          <p:cNvSpPr/>
          <p:nvPr/>
        </p:nvSpPr>
        <p:spPr>
          <a:xfrm>
            <a:off x="13898295" y="8508523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C5C3D6B-849B-BB70-68D9-B6336ABF5A50}"/>
              </a:ext>
            </a:extLst>
          </p:cNvPr>
          <p:cNvSpPr txBox="1"/>
          <p:nvPr/>
        </p:nvSpPr>
        <p:spPr>
          <a:xfrm>
            <a:off x="977412" y="1181100"/>
            <a:ext cx="17016376" cy="6616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kern="100" dirty="0">
                <a:solidFill>
                  <a:srgbClr val="000000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Step 1: Go to the Post Office* and collect the </a:t>
            </a:r>
            <a:r>
              <a:rPr lang="en-GB" sz="4800" b="1" i="1" kern="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Application Kit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i="1" u="sng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*Closest post office to the UER campus</a:t>
            </a:r>
            <a:r>
              <a:rPr lang="en-GB" sz="2400" i="1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: VIA DELLA PISANA 276, 00163 ROMA (RM)</a:t>
            </a:r>
            <a:r>
              <a:rPr lang="en-GB" sz="2400" b="1" i="1" kern="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b="1" i="1" kern="0" dirty="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b="1" i="1" kern="0" dirty="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Applicants only need to complete:</a:t>
            </a:r>
            <a:endParaRPr lang="it-IT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it-IT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Modulo 1 (Form 1)</a:t>
            </a:r>
            <a:endParaRPr lang="it-IT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Payment slip (</a:t>
            </a:r>
            <a:r>
              <a:rPr lang="en-GB" sz="3200" i="1" kern="0" dirty="0" err="1">
                <a:effectLst/>
                <a:ea typeface="Aptos" panose="020B0004020202020204" pitchFamily="34" charset="0"/>
                <a:cs typeface="Aptos" panose="020B0004020202020204" pitchFamily="34" charset="0"/>
              </a:rPr>
              <a:t>Bollettino</a:t>
            </a:r>
            <a:r>
              <a:rPr lang="en-GB" sz="3200" i="1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GB" sz="3200" i="1" kern="0" dirty="0" err="1">
                <a:effectLst/>
                <a:ea typeface="Aptos" panose="020B0004020202020204" pitchFamily="34" charset="0"/>
                <a:cs typeface="Aptos" panose="020B0004020202020204" pitchFamily="34" charset="0"/>
              </a:rPr>
              <a:t>postale</a:t>
            </a:r>
            <a:r>
              <a:rPr lang="en-GB" sz="32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)</a:t>
            </a:r>
            <a:endParaRPr lang="it-IT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it-IT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        Write with a </a:t>
            </a:r>
            <a:r>
              <a:rPr lang="en-GB" sz="3200" b="1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black pen </a:t>
            </a:r>
            <a:r>
              <a:rPr lang="en-GB" sz="32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in CAPITAL LETTERS. </a:t>
            </a:r>
            <a:endParaRPr lang="it-IT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32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Be careful to write inside the boxes (one letter in each box) by following the template below.</a:t>
            </a:r>
            <a:endParaRPr lang="it-IT" sz="3200" b="1" i="1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 descr="Immagine che contiene testo, schermata, logo, cerchio&#10;&#10;Descrizione generata automaticamente">
            <a:extLst>
              <a:ext uri="{FF2B5EF4-FFF2-40B4-BE49-F238E27FC236}">
                <a16:creationId xmlns:a16="http://schemas.microsoft.com/office/drawing/2014/main" id="{A8762D7B-D23F-EB9A-1A53-EDFCA9D48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641" y="2507293"/>
            <a:ext cx="4089947" cy="4089947"/>
          </a:xfrm>
          <a:prstGeom prst="rect">
            <a:avLst/>
          </a:prstGeom>
          <a:effectLst>
            <a:softEdge rad="38472"/>
          </a:effectLst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7F6E028D-04A8-47EF-A5F9-94C9A17BEE1D}"/>
              </a:ext>
            </a:extLst>
          </p:cNvPr>
          <p:cNvGrpSpPr/>
          <p:nvPr/>
        </p:nvGrpSpPr>
        <p:grpSpPr>
          <a:xfrm>
            <a:off x="1010927" y="6286500"/>
            <a:ext cx="914400" cy="990600"/>
            <a:chOff x="1010927" y="6286500"/>
            <a:chExt cx="914400" cy="990600"/>
          </a:xfrm>
        </p:grpSpPr>
        <p:pic>
          <p:nvPicPr>
            <p:cNvPr id="6" name="Elemento grafico 5" descr="Punto esclamativo con riempimento a tinta unita">
              <a:extLst>
                <a:ext uri="{FF2B5EF4-FFF2-40B4-BE49-F238E27FC236}">
                  <a16:creationId xmlns:a16="http://schemas.microsoft.com/office/drawing/2014/main" id="{9C319123-0411-73DE-82DB-BCFA99BB9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0927" y="6362700"/>
              <a:ext cx="914400" cy="838200"/>
            </a:xfrm>
            <a:prstGeom prst="rect">
              <a:avLst/>
            </a:prstGeom>
          </p:spPr>
        </p:pic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875016B9-34CA-B62F-D9C5-E8498833D001}"/>
                </a:ext>
              </a:extLst>
            </p:cNvPr>
            <p:cNvSpPr/>
            <p:nvPr/>
          </p:nvSpPr>
          <p:spPr>
            <a:xfrm>
              <a:off x="1163327" y="6286500"/>
              <a:ext cx="609600" cy="990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l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2073646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1DBB3-30E3-275C-42C0-C0E6C1660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3A1950D4-93A9-2198-45D5-90648F9BBC89}"/>
              </a:ext>
            </a:extLst>
          </p:cNvPr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B903105-C4C6-159B-FBBA-3FA89719C230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96F1C8F1-D1E7-1F87-A30B-C5AF09B16DBC}"/>
              </a:ext>
            </a:extLst>
          </p:cNvPr>
          <p:cNvSpPr/>
          <p:nvPr/>
        </p:nvSpPr>
        <p:spPr>
          <a:xfrm>
            <a:off x="13898295" y="8508523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A1320E4-2DF0-4215-2CBF-4F395D8A1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555" y="2232392"/>
            <a:ext cx="6937018" cy="7559308"/>
          </a:xfrm>
          <a:prstGeom prst="rect">
            <a:avLst/>
          </a:prstGeom>
        </p:spPr>
      </p:pic>
      <p:pic>
        <p:nvPicPr>
          <p:cNvPr id="6" name="Immagine 5" descr="Immagine che contiene testo, Carattere, numero, biglietto&#10;&#10;Descrizione generata automaticamente">
            <a:extLst>
              <a:ext uri="{FF2B5EF4-FFF2-40B4-BE49-F238E27FC236}">
                <a16:creationId xmlns:a16="http://schemas.microsoft.com/office/drawing/2014/main" id="{1684616C-B92F-44D5-C25E-DFFA5EEC04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109" y="3483762"/>
            <a:ext cx="4493850" cy="3319476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07F4FBCA-A8E8-6370-54CA-4BAC2A3EF770}"/>
              </a:ext>
            </a:extLst>
          </p:cNvPr>
          <p:cNvCxnSpPr>
            <a:cxnSpLocks/>
          </p:cNvCxnSpPr>
          <p:nvPr/>
        </p:nvCxnSpPr>
        <p:spPr>
          <a:xfrm flipH="1" flipV="1">
            <a:off x="5181600" y="3695700"/>
            <a:ext cx="4307509" cy="1066800"/>
          </a:xfrm>
          <a:prstGeom prst="straightConnector1">
            <a:avLst/>
          </a:prstGeom>
          <a:ln w="76200">
            <a:solidFill>
              <a:srgbClr val="0072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Tabaccheria - Centro Commerciale Le Betulle">
            <a:extLst>
              <a:ext uri="{FF2B5EF4-FFF2-40B4-BE49-F238E27FC236}">
                <a16:creationId xmlns:a16="http://schemas.microsoft.com/office/drawing/2014/main" id="{17890BEB-6EB3-A70B-DB1E-E19247C06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109" y="6842532"/>
            <a:ext cx="1415764" cy="141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41DD54C7-C765-19D6-7BAB-3EFB72575F7F}"/>
              </a:ext>
            </a:extLst>
          </p:cNvPr>
          <p:cNvCxnSpPr>
            <a:cxnSpLocks/>
          </p:cNvCxnSpPr>
          <p:nvPr/>
        </p:nvCxnSpPr>
        <p:spPr>
          <a:xfrm>
            <a:off x="381000" y="3924300"/>
            <a:ext cx="1211949" cy="0"/>
          </a:xfrm>
          <a:prstGeom prst="straightConnector1">
            <a:avLst/>
          </a:prstGeom>
          <a:ln w="76200">
            <a:solidFill>
              <a:srgbClr val="F2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FA50EC5-0D7A-09BE-F32A-9F9985AD405F}"/>
              </a:ext>
            </a:extLst>
          </p:cNvPr>
          <p:cNvSpPr txBox="1"/>
          <p:nvPr/>
        </p:nvSpPr>
        <p:spPr>
          <a:xfrm>
            <a:off x="977412" y="1181100"/>
            <a:ext cx="17016376" cy="84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kern="100" dirty="0">
                <a:solidFill>
                  <a:srgbClr val="000000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1° Section:</a:t>
            </a:r>
            <a:endParaRPr lang="en-GB" sz="4800" b="1" i="1" kern="0" dirty="0">
              <a:effectLst/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95C5638-203C-E5D4-BB43-BCB952ABE618}"/>
              </a:ext>
            </a:extLst>
          </p:cNvPr>
          <p:cNvSpPr txBox="1"/>
          <p:nvPr/>
        </p:nvSpPr>
        <p:spPr>
          <a:xfrm>
            <a:off x="10979542" y="7365748"/>
            <a:ext cx="6241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Marca da bollo, to </a:t>
            </a:r>
            <a:r>
              <a:rPr lang="it-IT" sz="2000" dirty="0" err="1"/>
              <a:t>purchase</a:t>
            </a:r>
            <a:r>
              <a:rPr lang="it-IT" sz="2000" dirty="0"/>
              <a:t> in </a:t>
            </a:r>
            <a:r>
              <a:rPr lang="it-IT" sz="2000" dirty="0" err="1"/>
              <a:t>any</a:t>
            </a:r>
            <a:r>
              <a:rPr lang="it-IT" sz="2000" dirty="0"/>
              <a:t> «</a:t>
            </a:r>
            <a:r>
              <a:rPr lang="it-IT" sz="2000" b="1" dirty="0"/>
              <a:t>Tabacchi store</a:t>
            </a:r>
            <a:r>
              <a:rPr lang="it-IT" sz="20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32080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>
            <a:extLst>
              <a:ext uri="{FF2B5EF4-FFF2-40B4-BE49-F238E27FC236}">
                <a16:creationId xmlns:a16="http://schemas.microsoft.com/office/drawing/2014/main" id="{4BDE266F-CC2B-F876-4949-4B0B9D309D0B}"/>
              </a:ext>
            </a:extLst>
          </p:cNvPr>
          <p:cNvSpPr/>
          <p:nvPr/>
        </p:nvSpPr>
        <p:spPr>
          <a:xfrm>
            <a:off x="13898295" y="8508523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4E8C18D-D3C3-4571-DF7A-E49B2A5C92E0}"/>
              </a:ext>
            </a:extLst>
          </p:cNvPr>
          <p:cNvSpPr txBox="1"/>
          <p:nvPr/>
        </p:nvSpPr>
        <p:spPr>
          <a:xfrm>
            <a:off x="977412" y="1181100"/>
            <a:ext cx="17016376" cy="84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kern="100" dirty="0">
                <a:solidFill>
                  <a:srgbClr val="000000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2° Section:</a:t>
            </a:r>
            <a:endParaRPr lang="en-GB" sz="4800" b="1" i="1" kern="0" dirty="0">
              <a:effectLst/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4431A2F-1005-0EC3-B422-FA025B19D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12" y="2324100"/>
            <a:ext cx="15947006" cy="5257800"/>
          </a:xfrm>
          <a:prstGeom prst="rect">
            <a:avLst/>
          </a:prstGeom>
        </p:spPr>
      </p:pic>
      <p:grpSp>
        <p:nvGrpSpPr>
          <p:cNvPr id="6" name="Group 4">
            <a:extLst>
              <a:ext uri="{FF2B5EF4-FFF2-40B4-BE49-F238E27FC236}">
                <a16:creationId xmlns:a16="http://schemas.microsoft.com/office/drawing/2014/main" id="{6D1E2422-EC78-E4BD-C5F4-E964E65928D3}"/>
              </a:ext>
            </a:extLst>
          </p:cNvPr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F78C68A-C6C4-ABD0-D714-2BFB4801F70B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317600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D6516-CE81-59A0-8ACC-0AAE443EA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0848ED1-B7F9-7788-5530-D0F44ED294F7}"/>
              </a:ext>
            </a:extLst>
          </p:cNvPr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A108A7A-0AAB-E9D2-8258-D7E80FCA8371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680B1354-A367-60C7-20BD-975EDE008933}"/>
              </a:ext>
            </a:extLst>
          </p:cNvPr>
          <p:cNvSpPr/>
          <p:nvPr/>
        </p:nvSpPr>
        <p:spPr>
          <a:xfrm>
            <a:off x="13898295" y="8508523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6AD3FA6-BCA3-079F-8C9F-B01FE6917519}"/>
              </a:ext>
            </a:extLst>
          </p:cNvPr>
          <p:cNvSpPr txBox="1"/>
          <p:nvPr/>
        </p:nvSpPr>
        <p:spPr>
          <a:xfrm>
            <a:off x="977412" y="1181100"/>
            <a:ext cx="17016376" cy="84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kern="100" dirty="0">
                <a:solidFill>
                  <a:srgbClr val="000000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3° Section:</a:t>
            </a:r>
            <a:endParaRPr lang="en-GB" sz="4800" b="1" i="1" kern="0" dirty="0">
              <a:effectLst/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C8532BD-9526-168D-D007-A11A5FA59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22" y="2028704"/>
            <a:ext cx="6280444" cy="7559308"/>
          </a:xfrm>
          <a:prstGeom prst="rect">
            <a:avLst/>
          </a:prstGeom>
        </p:spPr>
      </p:pic>
      <p:pic>
        <p:nvPicPr>
          <p:cNvPr id="10" name="Immagine 9" descr="Immagine che contiene testo, Viso umano, Banconota, carta">
            <a:extLst>
              <a:ext uri="{FF2B5EF4-FFF2-40B4-BE49-F238E27FC236}">
                <a16:creationId xmlns:a16="http://schemas.microsoft.com/office/drawing/2014/main" id="{D7B43643-61E1-311F-33EA-FFBF11546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666435"/>
            <a:ext cx="7621736" cy="4954129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6488D8A-DD5E-AB45-632F-94EA1D31CB44}"/>
              </a:ext>
            </a:extLst>
          </p:cNvPr>
          <p:cNvSpPr/>
          <p:nvPr/>
        </p:nvSpPr>
        <p:spPr>
          <a:xfrm>
            <a:off x="8324118" y="3359533"/>
            <a:ext cx="1905000" cy="2514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6D38F59-1C71-FFBC-F495-CA0855508F02}"/>
              </a:ext>
            </a:extLst>
          </p:cNvPr>
          <p:cNvSpPr txBox="1"/>
          <p:nvPr/>
        </p:nvSpPr>
        <p:spPr>
          <a:xfrm>
            <a:off x="13678359" y="595040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VISA </a:t>
            </a:r>
            <a:r>
              <a:rPr lang="it-IT" dirty="0" err="1">
                <a:highlight>
                  <a:srgbClr val="FFFF00"/>
                </a:highlight>
              </a:rPr>
              <a:t>number</a:t>
            </a:r>
            <a:endParaRPr lang="it-IT" dirty="0">
              <a:highlight>
                <a:srgbClr val="FFFF00"/>
              </a:highlight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2185E08-DF3B-8B1B-8739-CDC4835072CB}"/>
              </a:ext>
            </a:extLst>
          </p:cNvPr>
          <p:cNvSpPr txBox="1"/>
          <p:nvPr/>
        </p:nvSpPr>
        <p:spPr>
          <a:xfrm>
            <a:off x="11630613" y="4797598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>
                <a:highlight>
                  <a:srgbClr val="FFFF00"/>
                </a:highlight>
              </a:rPr>
              <a:t>Valid</a:t>
            </a:r>
            <a:r>
              <a:rPr lang="it-IT" sz="1200" dirty="0">
                <a:highlight>
                  <a:srgbClr val="FFFF00"/>
                </a:highlight>
              </a:rPr>
              <a:t> from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E5691A8-6334-514D-FA20-24012D4AA6FC}"/>
              </a:ext>
            </a:extLst>
          </p:cNvPr>
          <p:cNvSpPr txBox="1"/>
          <p:nvPr/>
        </p:nvSpPr>
        <p:spPr>
          <a:xfrm>
            <a:off x="13383213" y="4866501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>
                <a:highlight>
                  <a:srgbClr val="FFFF00"/>
                </a:highlight>
              </a:rPr>
              <a:t>Valid</a:t>
            </a:r>
            <a:r>
              <a:rPr lang="it-IT" sz="1200" dirty="0">
                <a:highlight>
                  <a:srgbClr val="FFFF00"/>
                </a:highlight>
              </a:rPr>
              <a:t> to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958A3A2B-35DA-8BBE-4672-743E7B6E41F6}"/>
              </a:ext>
            </a:extLst>
          </p:cNvPr>
          <p:cNvSpPr/>
          <p:nvPr/>
        </p:nvSpPr>
        <p:spPr>
          <a:xfrm>
            <a:off x="13886718" y="4133280"/>
            <a:ext cx="1371600" cy="53494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ACAE236C-62C1-4F89-28A2-D17F8F9FDB67}"/>
              </a:ext>
            </a:extLst>
          </p:cNvPr>
          <p:cNvSpPr/>
          <p:nvPr/>
        </p:nvSpPr>
        <p:spPr>
          <a:xfrm>
            <a:off x="10229118" y="5005000"/>
            <a:ext cx="838200" cy="41193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52E8E8E8-39A1-1092-0A9B-859D19DF1095}"/>
              </a:ext>
            </a:extLst>
          </p:cNvPr>
          <p:cNvSpPr/>
          <p:nvPr/>
        </p:nvSpPr>
        <p:spPr>
          <a:xfrm>
            <a:off x="14801118" y="5074597"/>
            <a:ext cx="728883" cy="41193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5846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FDC08-CA61-6C0A-9B70-EB7096E6F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>
            <a:extLst>
              <a:ext uri="{FF2B5EF4-FFF2-40B4-BE49-F238E27FC236}">
                <a16:creationId xmlns:a16="http://schemas.microsoft.com/office/drawing/2014/main" id="{2A7BB7B8-587B-D499-1E8C-0BB8B08989F9}"/>
              </a:ext>
            </a:extLst>
          </p:cNvPr>
          <p:cNvSpPr/>
          <p:nvPr/>
        </p:nvSpPr>
        <p:spPr>
          <a:xfrm>
            <a:off x="13898295" y="8508523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C44C5A3-DED2-7911-521B-84ED1FB968E3}"/>
              </a:ext>
            </a:extLst>
          </p:cNvPr>
          <p:cNvSpPr txBox="1"/>
          <p:nvPr/>
        </p:nvSpPr>
        <p:spPr>
          <a:xfrm>
            <a:off x="977412" y="1181100"/>
            <a:ext cx="17016376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 b="1" kern="100" dirty="0" err="1">
                <a:solidFill>
                  <a:srgbClr val="000000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Bollettino</a:t>
            </a:r>
            <a:r>
              <a:rPr lang="en-GB" sz="4400" b="1" kern="100" dirty="0">
                <a:solidFill>
                  <a:srgbClr val="000000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GB" sz="4400" b="1" kern="100" dirty="0" err="1">
                <a:solidFill>
                  <a:srgbClr val="000000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postale</a:t>
            </a:r>
            <a:r>
              <a:rPr lang="en-GB" sz="4400" b="1" kern="100" dirty="0">
                <a:solidFill>
                  <a:srgbClr val="000000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 (</a:t>
            </a:r>
            <a:r>
              <a:rPr lang="en-GB" sz="4400" b="1" i="1" kern="100" dirty="0">
                <a:solidFill>
                  <a:srgbClr val="000000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Payment slip</a:t>
            </a:r>
            <a:r>
              <a:rPr lang="en-GB" sz="4400" b="1" kern="100" dirty="0">
                <a:solidFill>
                  <a:srgbClr val="000000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): </a:t>
            </a:r>
            <a:r>
              <a:rPr lang="en-GB" sz="2800" kern="100" dirty="0">
                <a:solidFill>
                  <a:srgbClr val="000000"/>
                </a:solidFill>
              </a:rPr>
              <a:t>the total amount of fee to write is </a:t>
            </a:r>
            <a:r>
              <a:rPr lang="it-IT" sz="2800" kern="100" dirty="0">
                <a:solidFill>
                  <a:srgbClr val="000000"/>
                </a:solidFill>
              </a:rPr>
              <a:t>70,46 euro*</a:t>
            </a:r>
            <a:endParaRPr lang="en-GB" sz="2800" b="1" kern="100" dirty="0">
              <a:solidFill>
                <a:srgbClr val="000000"/>
              </a:solidFill>
              <a:effectLst/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2F243CBC-D159-3544-CFB9-0A0E17C86B2B}"/>
              </a:ext>
            </a:extLst>
          </p:cNvPr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92CC9F2-A7A9-3E0D-4A87-19F088345548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56053812-1084-9A53-6D88-B1404278F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31202"/>
            <a:ext cx="14782800" cy="607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07EC16-6139-664A-0A50-4F5FD92BC7A8}"/>
              </a:ext>
            </a:extLst>
          </p:cNvPr>
          <p:cNvSpPr txBox="1"/>
          <p:nvPr/>
        </p:nvSpPr>
        <p:spPr>
          <a:xfrm>
            <a:off x="1676400" y="3602802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highlight>
                  <a:srgbClr val="FFFF00"/>
                </a:highlight>
              </a:rPr>
              <a:t>Amount</a:t>
            </a:r>
            <a:r>
              <a:rPr lang="it-IT" dirty="0">
                <a:highlight>
                  <a:srgbClr val="FFFF00"/>
                </a:highlight>
              </a:rPr>
              <a:t> in € (in </a:t>
            </a:r>
            <a:r>
              <a:rPr lang="it-IT" dirty="0" err="1">
                <a:highlight>
                  <a:srgbClr val="FFFF00"/>
                </a:highlight>
              </a:rPr>
              <a:t>letters</a:t>
            </a:r>
            <a:r>
              <a:rPr lang="it-IT" dirty="0">
                <a:highlight>
                  <a:srgbClr val="FFFF00"/>
                </a:highlight>
              </a:rPr>
              <a:t>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47667A7-5F24-C2BF-8457-7F526A4334E6}"/>
              </a:ext>
            </a:extLst>
          </p:cNvPr>
          <p:cNvSpPr txBox="1"/>
          <p:nvPr/>
        </p:nvSpPr>
        <p:spPr>
          <a:xfrm>
            <a:off x="13103942" y="2764602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highlight>
                  <a:srgbClr val="FFFF00"/>
                </a:highlight>
              </a:rPr>
              <a:t>Amount</a:t>
            </a:r>
            <a:r>
              <a:rPr lang="it-IT" dirty="0">
                <a:highlight>
                  <a:srgbClr val="FFFF00"/>
                </a:highlight>
              </a:rPr>
              <a:t> in €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1500E30-5AAE-34F1-1CB1-2913ABDF9CB2}"/>
              </a:ext>
            </a:extLst>
          </p:cNvPr>
          <p:cNvSpPr txBox="1"/>
          <p:nvPr/>
        </p:nvSpPr>
        <p:spPr>
          <a:xfrm>
            <a:off x="3276600" y="3133934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highlight>
                  <a:srgbClr val="FFFF00"/>
                </a:highlight>
              </a:rPr>
              <a:t>Amount</a:t>
            </a:r>
            <a:r>
              <a:rPr lang="it-IT" dirty="0">
                <a:highlight>
                  <a:srgbClr val="FFFF00"/>
                </a:highlight>
              </a:rPr>
              <a:t> in €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D3F4736-4EDA-4830-E4A6-A0E5DE5E3A6F}"/>
              </a:ext>
            </a:extLst>
          </p:cNvPr>
          <p:cNvSpPr txBox="1"/>
          <p:nvPr/>
        </p:nvSpPr>
        <p:spPr>
          <a:xfrm>
            <a:off x="2035277" y="440599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Your Name(s) and </a:t>
            </a:r>
            <a:r>
              <a:rPr lang="it-IT" dirty="0" err="1">
                <a:highlight>
                  <a:srgbClr val="FFFF00"/>
                </a:highlight>
              </a:rPr>
              <a:t>Surname</a:t>
            </a:r>
            <a:r>
              <a:rPr lang="it-IT" dirty="0">
                <a:highlight>
                  <a:srgbClr val="FFFF00"/>
                </a:highlight>
              </a:rPr>
              <a:t>(s)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73D589F-737D-6F3A-BC8A-26F740244181}"/>
              </a:ext>
            </a:extLst>
          </p:cNvPr>
          <p:cNvSpPr txBox="1"/>
          <p:nvPr/>
        </p:nvSpPr>
        <p:spPr>
          <a:xfrm>
            <a:off x="9753600" y="5365906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Your Name(s) and </a:t>
            </a:r>
            <a:r>
              <a:rPr lang="it-IT" dirty="0" err="1">
                <a:highlight>
                  <a:srgbClr val="FFFF00"/>
                </a:highlight>
              </a:rPr>
              <a:t>Surname</a:t>
            </a:r>
            <a:r>
              <a:rPr lang="it-IT" dirty="0">
                <a:highlight>
                  <a:srgbClr val="FFFF00"/>
                </a:highlight>
              </a:rPr>
              <a:t>(s)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0472120-20FE-E115-9D9D-6071134C8AE9}"/>
              </a:ext>
            </a:extLst>
          </p:cNvPr>
          <p:cNvSpPr txBox="1"/>
          <p:nvPr/>
        </p:nvSpPr>
        <p:spPr>
          <a:xfrm>
            <a:off x="1905000" y="4874866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Your </a:t>
            </a:r>
            <a:r>
              <a:rPr lang="it-IT" dirty="0" err="1">
                <a:highlight>
                  <a:srgbClr val="FFFF00"/>
                </a:highlight>
              </a:rPr>
              <a:t>italian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address</a:t>
            </a:r>
            <a:endParaRPr lang="it-IT" dirty="0">
              <a:highlight>
                <a:srgbClr val="FFFF00"/>
              </a:highlight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9A14CC1-E77B-1795-3230-D76693D27571}"/>
              </a:ext>
            </a:extLst>
          </p:cNvPr>
          <p:cNvSpPr txBox="1"/>
          <p:nvPr/>
        </p:nvSpPr>
        <p:spPr>
          <a:xfrm>
            <a:off x="9760974" y="6083972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Your </a:t>
            </a:r>
            <a:r>
              <a:rPr lang="it-IT" dirty="0" err="1">
                <a:highlight>
                  <a:srgbClr val="FFFF00"/>
                </a:highlight>
              </a:rPr>
              <a:t>italian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address</a:t>
            </a:r>
            <a:endParaRPr lang="it-IT" dirty="0">
              <a:highlight>
                <a:srgbClr val="FFFF00"/>
              </a:highlight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73C7E10-7074-F3CE-1F95-836DE4DD21A1}"/>
              </a:ext>
            </a:extLst>
          </p:cNvPr>
          <p:cNvSpPr txBox="1"/>
          <p:nvPr/>
        </p:nvSpPr>
        <p:spPr>
          <a:xfrm>
            <a:off x="9753600" y="672030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Zip code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938E271-32E5-D539-2E72-2EC216F515D3}"/>
              </a:ext>
            </a:extLst>
          </p:cNvPr>
          <p:cNvSpPr txBox="1"/>
          <p:nvPr/>
        </p:nvSpPr>
        <p:spPr>
          <a:xfrm>
            <a:off x="11339052" y="6617372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City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23784EF-52FA-BEBD-0123-1B92E682416A}"/>
              </a:ext>
            </a:extLst>
          </p:cNvPr>
          <p:cNvSpPr txBox="1"/>
          <p:nvPr/>
        </p:nvSpPr>
        <p:spPr>
          <a:xfrm>
            <a:off x="1219200" y="8648700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*Cost of the permit of stay for a period of time of minimum 3 months to maximum 1 year: 40 euro</a:t>
            </a:r>
            <a:br>
              <a:rPr lang="it-IT" dirty="0"/>
            </a:br>
            <a:r>
              <a:rPr lang="it-IT" dirty="0"/>
              <a:t>  Cost of </a:t>
            </a:r>
            <a:r>
              <a:rPr lang="it-IT" dirty="0" err="1"/>
              <a:t>plastic</a:t>
            </a:r>
            <a:r>
              <a:rPr lang="it-IT" dirty="0"/>
              <a:t> </a:t>
            </a:r>
            <a:r>
              <a:rPr lang="it-IT" dirty="0" err="1"/>
              <a:t>permit</a:t>
            </a:r>
            <a:r>
              <a:rPr lang="it-IT" dirty="0"/>
              <a:t> of stay card: 30,46 euro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748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64EC4-0F76-8DC5-0535-C8B0FEEE4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BED137BC-0BDA-B081-E7BD-5B11A00542BF}"/>
              </a:ext>
            </a:extLst>
          </p:cNvPr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63AFA1F-9D8A-420B-A0F0-50E48122B57B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75A81B47-A737-3B69-1DBF-035E0A60F82A}"/>
              </a:ext>
            </a:extLst>
          </p:cNvPr>
          <p:cNvSpPr/>
          <p:nvPr/>
        </p:nvSpPr>
        <p:spPr>
          <a:xfrm>
            <a:off x="13898295" y="8508523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A679C2D-3DDA-E37F-BA05-292E9D93AA30}"/>
              </a:ext>
            </a:extLst>
          </p:cNvPr>
          <p:cNvSpPr txBox="1"/>
          <p:nvPr/>
        </p:nvSpPr>
        <p:spPr>
          <a:xfrm>
            <a:off x="977412" y="1181100"/>
            <a:ext cx="17016376" cy="6533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kern="100" dirty="0">
                <a:solidFill>
                  <a:srgbClr val="000000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Step 2: Collect all documents and submit them to the Post Office</a:t>
            </a:r>
            <a:endParaRPr lang="en-GB" sz="2000" b="1" i="1" kern="0" dirty="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b="1" i="1" kern="0" dirty="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Documents to submit: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 Application Kit</a:t>
            </a:r>
            <a:r>
              <a:rPr lang="en-GB" sz="32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filled (Modulo 1 and </a:t>
            </a:r>
            <a:r>
              <a:rPr lang="en-GB" sz="3200" i="1" kern="0" dirty="0" err="1">
                <a:effectLst/>
                <a:ea typeface="Aptos" panose="020B0004020202020204" pitchFamily="34" charset="0"/>
                <a:cs typeface="Aptos" panose="020B0004020202020204" pitchFamily="34" charset="0"/>
              </a:rPr>
              <a:t>Bollettino</a:t>
            </a:r>
            <a:r>
              <a:rPr lang="en-GB" sz="3200" i="1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GB" sz="3200" i="1" kern="0" dirty="0" err="1">
                <a:effectLst/>
                <a:ea typeface="Aptos" panose="020B0004020202020204" pitchFamily="34" charset="0"/>
                <a:cs typeface="Aptos" panose="020B0004020202020204" pitchFamily="34" charset="0"/>
              </a:rPr>
              <a:t>Postale</a:t>
            </a:r>
            <a:r>
              <a:rPr lang="en-GB" sz="3200" kern="0" dirty="0">
                <a:ea typeface="Aptos" panose="020B0004020202020204" pitchFamily="34" charset="0"/>
                <a:cs typeface="Aptos" panose="020B0004020202020204" pitchFamily="34" charset="0"/>
              </a:rPr>
              <a:t>) together with:</a:t>
            </a:r>
            <a:endParaRPr lang="it-IT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Photocopy of your </a:t>
            </a:r>
            <a:r>
              <a:rPr lang="en-GB" sz="3200" b="1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passport</a:t>
            </a:r>
            <a:r>
              <a:rPr lang="en-GB" sz="32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(</a:t>
            </a:r>
            <a:r>
              <a:rPr lang="en-GB" sz="3200" u="sng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only pages containing your personal data</a:t>
            </a:r>
            <a:r>
              <a:rPr lang="en-GB" sz="32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)</a:t>
            </a:r>
            <a:endParaRPr lang="it-IT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Photocopy of your </a:t>
            </a:r>
            <a:r>
              <a:rPr lang="en-GB" sz="3200" b="1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visa</a:t>
            </a:r>
            <a:endParaRPr lang="it-IT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Copy of </a:t>
            </a:r>
            <a:r>
              <a:rPr lang="en-GB" sz="3200" b="1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health insurance</a:t>
            </a:r>
            <a:endParaRPr lang="it-IT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Copy of the </a:t>
            </a:r>
            <a:r>
              <a:rPr lang="en-GB" sz="3200" b="1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UER Admission letter</a:t>
            </a:r>
            <a:r>
              <a:rPr lang="en-GB" sz="32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stamped by the Italian Embassy/Consulate at the time your visa was granted.</a:t>
            </a:r>
            <a:endParaRPr lang="it-IT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A</a:t>
            </a:r>
            <a:r>
              <a:rPr lang="en-GB" sz="3200" b="1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“</a:t>
            </a:r>
            <a:r>
              <a:rPr lang="en-GB" sz="3200" b="1" kern="1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marca</a:t>
            </a:r>
            <a:r>
              <a:rPr lang="en-GB" sz="3200" b="1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da bollo”</a:t>
            </a:r>
            <a:r>
              <a:rPr lang="en-GB" sz="32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: a stamp with a monetary value that they will affix to one of the forms at the post office. You can get a bollo at the </a:t>
            </a:r>
            <a:r>
              <a:rPr lang="en-GB" sz="3200" i="1" kern="100" dirty="0" err="1">
                <a:solidFill>
                  <a:srgbClr val="000000"/>
                </a:solidFill>
                <a:ea typeface="Aptos" panose="020B0004020202020204" pitchFamily="34" charset="0"/>
                <a:cs typeface="Aptos" panose="020B0004020202020204" pitchFamily="34" charset="0"/>
              </a:rPr>
              <a:t>T</a:t>
            </a:r>
            <a:r>
              <a:rPr lang="en-GB" sz="3200" i="1" kern="1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abacchi</a:t>
            </a:r>
            <a:r>
              <a:rPr lang="en-GB" sz="32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nearby, it currently costs €16,00.</a:t>
            </a:r>
          </a:p>
        </p:txBody>
      </p:sp>
    </p:spTree>
    <p:extLst>
      <p:ext uri="{BB962C8B-B14F-4D97-AF65-F5344CB8AC3E}">
        <p14:creationId xmlns:p14="http://schemas.microsoft.com/office/powerpoint/2010/main" val="4196056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>
            <a:alphaModFix amt="25000"/>
          </a:blip>
          <a:stretch>
            <a:fillRect t="-18518"/>
          </a:stretch>
        </a:blipFill>
      </a:spPr>
      <a:bodyPr/>
      <a:lstStyle>
        <a:defPPr algn="l">
          <a:defRPr dirty="0"/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808</Words>
  <Application>Microsoft Office PowerPoint</Application>
  <PresentationFormat>Personalizzato</PresentationFormat>
  <Paragraphs>82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3" baseType="lpstr">
      <vt:lpstr>Barlow Medium</vt:lpstr>
      <vt:lpstr>Calibri</vt:lpstr>
      <vt:lpstr>Barlow Bold</vt:lpstr>
      <vt:lpstr>Aptos</vt:lpstr>
      <vt:lpstr>Barlow</vt:lpstr>
      <vt:lpstr>Arial</vt:lpstr>
      <vt:lpstr>Times New Roman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UER International - Learning Agreement During Mobility - 2023</dc:title>
  <dc:creator>fchiriani</dc:creator>
  <cp:lastModifiedBy>Giulia Landolina</cp:lastModifiedBy>
  <cp:revision>6</cp:revision>
  <dcterms:created xsi:type="dcterms:W3CDTF">2006-08-16T00:00:00Z</dcterms:created>
  <dcterms:modified xsi:type="dcterms:W3CDTF">2025-02-06T14:50:02Z</dcterms:modified>
  <dc:identifier>DAFsb0Q4LYY</dc:identifier>
</cp:coreProperties>
</file>